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90" autoAdjust="0"/>
    <p:restoredTop sz="87676" autoAdjust="0"/>
  </p:normalViewPr>
  <p:slideViewPr>
    <p:cSldViewPr>
      <p:cViewPr>
        <p:scale>
          <a:sx n="57" d="100"/>
          <a:sy n="57" d="100"/>
        </p:scale>
        <p:origin x="-450" y="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AFB7D-A9BC-427E-954A-0290F9E94C1F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5B9267-3935-4154-ABF8-097CBA46C1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Dotare</a:t>
            </a:r>
            <a:r>
              <a:rPr lang="en-US" baseline="0" dirty="0" smtClean="0"/>
              <a:t> minima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B9267-3935-4154-ABF8-097CBA46C15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Infiintare</a:t>
            </a:r>
            <a:r>
              <a:rPr lang="en-US" baseline="0" dirty="0" smtClean="0"/>
              <a:t>  firma ( </a:t>
            </a:r>
            <a:r>
              <a:rPr lang="en-US" baseline="0" dirty="0" err="1" smtClean="0"/>
              <a:t>S.R.L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C.M.I.</a:t>
            </a:r>
            <a:r>
              <a:rPr lang="en-US" baseline="0" dirty="0" smtClean="0"/>
              <a:t>)</a:t>
            </a:r>
          </a:p>
          <a:p>
            <a:r>
              <a:rPr lang="en-US" baseline="0" dirty="0" smtClean="0"/>
              <a:t>-</a:t>
            </a:r>
            <a:r>
              <a:rPr lang="en-US" baseline="0" dirty="0" err="1" smtClean="0"/>
              <a:t>achizitie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sediu</a:t>
            </a:r>
            <a:r>
              <a:rPr lang="en-US" baseline="0" dirty="0" smtClean="0"/>
              <a:t> ……………………………………....39.000 euro</a:t>
            </a:r>
          </a:p>
          <a:p>
            <a:r>
              <a:rPr lang="en-US" baseline="0" dirty="0" smtClean="0"/>
              <a:t>-</a:t>
            </a:r>
            <a:r>
              <a:rPr lang="en-US" baseline="0" dirty="0" err="1" smtClean="0"/>
              <a:t>amenajare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sediu</a:t>
            </a:r>
            <a:r>
              <a:rPr lang="en-US" baseline="0" dirty="0" smtClean="0"/>
              <a:t>……………………………….......10.000 euro</a:t>
            </a:r>
          </a:p>
          <a:p>
            <a:r>
              <a:rPr lang="en-US" baseline="0" dirty="0" smtClean="0"/>
              <a:t>-</a:t>
            </a:r>
            <a:r>
              <a:rPr lang="en-US" baseline="0" dirty="0" err="1" smtClean="0"/>
              <a:t>echipare</a:t>
            </a:r>
            <a:r>
              <a:rPr lang="en-US" baseline="0" dirty="0" smtClean="0"/>
              <a:t> (unit, </a:t>
            </a:r>
            <a:r>
              <a:rPr lang="en-US" baseline="0" dirty="0" err="1" smtClean="0"/>
              <a:t>poupinel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compresor,etc</a:t>
            </a:r>
            <a:r>
              <a:rPr lang="en-US" baseline="0" dirty="0" smtClean="0"/>
              <a:t>),….10.000 euro</a:t>
            </a:r>
          </a:p>
          <a:p>
            <a:r>
              <a:rPr lang="en-US" baseline="0" dirty="0" smtClean="0"/>
              <a:t>-</a:t>
            </a:r>
            <a:r>
              <a:rPr lang="en-US" baseline="0" dirty="0" err="1" smtClean="0"/>
              <a:t>instrumentar</a:t>
            </a:r>
            <a:r>
              <a:rPr lang="en-US" baseline="0" dirty="0" smtClean="0"/>
              <a:t>(20 </a:t>
            </a:r>
            <a:r>
              <a:rPr lang="en-US" baseline="0" dirty="0" err="1" smtClean="0"/>
              <a:t>clesti</a:t>
            </a:r>
            <a:r>
              <a:rPr lang="en-US" baseline="0" dirty="0" smtClean="0"/>
              <a:t>, 10 </a:t>
            </a:r>
            <a:r>
              <a:rPr lang="en-US" baseline="0" dirty="0" err="1" smtClean="0"/>
              <a:t>truse</a:t>
            </a:r>
            <a:r>
              <a:rPr lang="en-US" baseline="0" dirty="0" smtClean="0"/>
              <a:t> ,etc)…………2.500 euro</a:t>
            </a:r>
          </a:p>
          <a:p>
            <a:r>
              <a:rPr lang="en-US" baseline="0" dirty="0" smtClean="0"/>
              <a:t>-</a:t>
            </a:r>
            <a:r>
              <a:rPr lang="en-US" baseline="0" dirty="0" err="1" smtClean="0"/>
              <a:t>avize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colegiu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CAS,malpraxis,etc</a:t>
            </a:r>
            <a:r>
              <a:rPr lang="en-US" baseline="0" dirty="0" smtClean="0"/>
              <a:t>)……………..   400 euro</a:t>
            </a:r>
          </a:p>
          <a:p>
            <a:endParaRPr lang="en-US" baseline="0" dirty="0" smtClean="0"/>
          </a:p>
          <a:p>
            <a:r>
              <a:rPr lang="en-US" b="1" u="sng" baseline="0" dirty="0" smtClean="0"/>
              <a:t>TOTAL                                                   =   61 900 EURO</a:t>
            </a:r>
          </a:p>
          <a:p>
            <a:endParaRPr lang="en-US" b="0" u="none" baseline="0" dirty="0" smtClean="0"/>
          </a:p>
          <a:p>
            <a:r>
              <a:rPr lang="en-US" b="0" u="none" baseline="0" dirty="0" err="1" smtClean="0"/>
              <a:t>Daca</a:t>
            </a:r>
            <a:r>
              <a:rPr lang="en-US" b="0" u="none" baseline="0" dirty="0" smtClean="0"/>
              <a:t> </a:t>
            </a:r>
            <a:r>
              <a:rPr lang="en-US" b="0" u="none" baseline="0" dirty="0" err="1" smtClean="0"/>
              <a:t>exista</a:t>
            </a:r>
            <a:r>
              <a:rPr lang="en-US" b="0" u="none" baseline="0" dirty="0" smtClean="0"/>
              <a:t> </a:t>
            </a:r>
            <a:r>
              <a:rPr lang="en-US" b="0" u="none" baseline="0" dirty="0" err="1" smtClean="0"/>
              <a:t>spatiu</a:t>
            </a:r>
            <a:r>
              <a:rPr lang="en-US" b="0" u="none" baseline="0" dirty="0" smtClean="0"/>
              <a:t> </a:t>
            </a:r>
            <a:r>
              <a:rPr lang="en-US" b="0" u="none" baseline="0" dirty="0" err="1" smtClean="0"/>
              <a:t>suma</a:t>
            </a:r>
            <a:r>
              <a:rPr lang="en-US" b="0" u="none" baseline="0" dirty="0" smtClean="0"/>
              <a:t> </a:t>
            </a:r>
            <a:r>
              <a:rPr lang="en-US" b="0" u="none" baseline="0" dirty="0" err="1" smtClean="0"/>
              <a:t>necesara</a:t>
            </a:r>
            <a:r>
              <a:rPr lang="en-US" b="0" u="none" baseline="0" dirty="0" smtClean="0"/>
              <a:t> </a:t>
            </a:r>
            <a:r>
              <a:rPr lang="en-US" b="0" u="none" baseline="0" dirty="0" err="1" smtClean="0"/>
              <a:t>infiintarii</a:t>
            </a:r>
            <a:r>
              <a:rPr lang="en-US" b="0" u="none" baseline="0" dirty="0" smtClean="0"/>
              <a:t> </a:t>
            </a:r>
            <a:r>
              <a:rPr lang="en-US" b="0" u="none" baseline="0" dirty="0" err="1" smtClean="0"/>
              <a:t>este</a:t>
            </a:r>
            <a:r>
              <a:rPr lang="en-US" b="0" u="none" baseline="0" dirty="0" smtClean="0"/>
              <a:t> de 22 900 euro</a:t>
            </a:r>
          </a:p>
          <a:p>
            <a:r>
              <a:rPr lang="en-US" b="0" u="none" baseline="0" dirty="0" smtClean="0"/>
              <a:t>In 10 </a:t>
            </a:r>
            <a:r>
              <a:rPr lang="en-US" b="0" u="none" baseline="0" dirty="0" err="1" smtClean="0"/>
              <a:t>ani</a:t>
            </a:r>
            <a:r>
              <a:rPr lang="en-US" b="0" u="none" baseline="0" dirty="0" smtClean="0"/>
              <a:t> </a:t>
            </a:r>
            <a:r>
              <a:rPr lang="en-US" b="0" u="none" baseline="0" dirty="0" err="1" smtClean="0"/>
              <a:t>este</a:t>
            </a:r>
            <a:r>
              <a:rPr lang="en-US" b="0" u="none" baseline="0" dirty="0" smtClean="0"/>
              <a:t> </a:t>
            </a:r>
            <a:r>
              <a:rPr lang="en-US" b="0" u="none" baseline="0" dirty="0" err="1" smtClean="0"/>
              <a:t>necesara</a:t>
            </a:r>
            <a:r>
              <a:rPr lang="en-US" b="0" u="none" baseline="0" dirty="0" smtClean="0"/>
              <a:t> </a:t>
            </a:r>
            <a:r>
              <a:rPr lang="en-US" b="0" u="none" baseline="0" dirty="0" err="1" smtClean="0"/>
              <a:t>reutilare</a:t>
            </a:r>
            <a:r>
              <a:rPr lang="en-US" b="0" u="none" baseline="0" dirty="0" smtClean="0"/>
              <a:t> </a:t>
            </a:r>
            <a:r>
              <a:rPr lang="en-US" b="0" u="none" baseline="0" dirty="0" err="1" smtClean="0"/>
              <a:t>si</a:t>
            </a:r>
            <a:r>
              <a:rPr lang="en-US" b="0" u="none" baseline="0" dirty="0" smtClean="0"/>
              <a:t> </a:t>
            </a:r>
            <a:r>
              <a:rPr lang="en-US" b="0" u="none" baseline="0" dirty="0" err="1" smtClean="0"/>
              <a:t>reamenajare,de</a:t>
            </a:r>
            <a:r>
              <a:rPr lang="en-US" b="0" u="none" baseline="0" dirty="0" smtClean="0"/>
              <a:t> </a:t>
            </a:r>
            <a:r>
              <a:rPr lang="en-US" b="0" u="none" baseline="0" dirty="0" err="1" smtClean="0"/>
              <a:t>aceea</a:t>
            </a:r>
            <a:r>
              <a:rPr lang="en-US" b="0" u="none" baseline="0" dirty="0" smtClean="0"/>
              <a:t> </a:t>
            </a:r>
            <a:r>
              <a:rPr lang="en-US" b="0" u="none" baseline="0" dirty="0" err="1" smtClean="0"/>
              <a:t>voi</a:t>
            </a:r>
            <a:r>
              <a:rPr lang="en-US" b="0" u="none" baseline="0" dirty="0" smtClean="0"/>
              <a:t> </a:t>
            </a:r>
            <a:r>
              <a:rPr lang="en-US" b="0" u="none" baseline="0" dirty="0" err="1" smtClean="0"/>
              <a:t>calcula</a:t>
            </a:r>
            <a:r>
              <a:rPr lang="en-US" b="0" u="none" baseline="0" dirty="0" smtClean="0"/>
              <a:t> </a:t>
            </a:r>
            <a:r>
              <a:rPr lang="en-US" b="0" u="none" baseline="0" dirty="0" err="1" smtClean="0"/>
              <a:t>amortizarea</a:t>
            </a:r>
            <a:r>
              <a:rPr lang="en-US" b="0" u="none" baseline="0" dirty="0" smtClean="0"/>
              <a:t> la 10 </a:t>
            </a:r>
            <a:r>
              <a:rPr lang="en-US" b="0" u="none" baseline="0" dirty="0" err="1" smtClean="0"/>
              <a:t>ani</a:t>
            </a:r>
            <a:r>
              <a:rPr lang="en-US" b="0" u="none" baseline="0" dirty="0" smtClean="0"/>
              <a:t>.</a:t>
            </a:r>
            <a:endParaRPr lang="en-US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B9267-3935-4154-ABF8-097CBA46C15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B9267-3935-4154-ABF8-097CBA46C15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Tarif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obturatie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clasa</a:t>
            </a:r>
            <a:r>
              <a:rPr lang="en-US" baseline="0" dirty="0" smtClean="0"/>
              <a:t> II-a cu </a:t>
            </a:r>
            <a:r>
              <a:rPr lang="en-US" baseline="0" dirty="0" err="1" smtClean="0"/>
              <a:t>compozit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fotopolimerizabil</a:t>
            </a:r>
            <a:r>
              <a:rPr lang="en-US" baseline="0" dirty="0" smtClean="0">
                <a:solidFill>
                  <a:srgbClr val="C00000"/>
                </a:solidFill>
              </a:rPr>
              <a:t>(</a:t>
            </a:r>
            <a:r>
              <a:rPr lang="en-US" baseline="0" dirty="0" err="1" smtClean="0">
                <a:solidFill>
                  <a:srgbClr val="C00000"/>
                </a:solidFill>
              </a:rPr>
              <a:t>timp</a:t>
            </a:r>
            <a:r>
              <a:rPr lang="en-US" baseline="0" dirty="0" smtClean="0">
                <a:solidFill>
                  <a:srgbClr val="C00000"/>
                </a:solidFill>
              </a:rPr>
              <a:t> 45 min </a:t>
            </a:r>
            <a:r>
              <a:rPr lang="en-US" baseline="0" dirty="0" smtClean="0"/>
              <a:t>)</a:t>
            </a:r>
          </a:p>
          <a:p>
            <a:r>
              <a:rPr lang="en-US" baseline="0" dirty="0" smtClean="0"/>
              <a:t>-</a:t>
            </a:r>
            <a:r>
              <a:rPr lang="en-US" baseline="0" dirty="0" err="1" smtClean="0"/>
              <a:t>cheltuieli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indirecte</a:t>
            </a:r>
            <a:r>
              <a:rPr lang="en-US" baseline="0" dirty="0" smtClean="0"/>
              <a:t> ……………………………………23 </a:t>
            </a:r>
            <a:r>
              <a:rPr lang="en-US" baseline="0" dirty="0" err="1" smtClean="0"/>
              <a:t>ron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-</a:t>
            </a:r>
            <a:r>
              <a:rPr lang="en-US" baseline="0" dirty="0" err="1" smtClean="0"/>
              <a:t>cons.,plan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trat.,anestezie</a:t>
            </a:r>
            <a:r>
              <a:rPr lang="en-US" baseline="0" dirty="0" smtClean="0"/>
              <a:t>( </a:t>
            </a:r>
            <a:r>
              <a:rPr lang="en-US" baseline="0" dirty="0" err="1" smtClean="0"/>
              <a:t>timp</a:t>
            </a:r>
            <a:r>
              <a:rPr lang="en-US" baseline="0" dirty="0" smtClean="0"/>
              <a:t> 8 min )……….30 </a:t>
            </a:r>
            <a:r>
              <a:rPr lang="en-US" baseline="0" dirty="0" err="1" smtClean="0"/>
              <a:t>ron</a:t>
            </a:r>
            <a:endParaRPr lang="en-US" baseline="0" dirty="0" smtClean="0"/>
          </a:p>
          <a:p>
            <a:r>
              <a:rPr lang="en-US" dirty="0" smtClean="0"/>
              <a:t>(</a:t>
            </a:r>
            <a:r>
              <a:rPr lang="en-US" dirty="0" err="1" smtClean="0"/>
              <a:t>trusa</a:t>
            </a:r>
            <a:r>
              <a:rPr lang="en-US" dirty="0" smtClean="0"/>
              <a:t> , </a:t>
            </a:r>
            <a:r>
              <a:rPr lang="en-US" dirty="0" err="1" smtClean="0"/>
              <a:t>punga</a:t>
            </a:r>
            <a:r>
              <a:rPr lang="en-US" dirty="0" smtClean="0"/>
              <a:t> de </a:t>
            </a:r>
            <a:r>
              <a:rPr lang="en-US" dirty="0" err="1" smtClean="0"/>
              <a:t>sterilizare</a:t>
            </a:r>
            <a:r>
              <a:rPr lang="en-US" dirty="0" smtClean="0"/>
              <a:t>, </a:t>
            </a:r>
            <a:r>
              <a:rPr lang="en-US" dirty="0" err="1" smtClean="0"/>
              <a:t>pahar</a:t>
            </a:r>
            <a:r>
              <a:rPr lang="en-US" dirty="0" smtClean="0"/>
              <a:t>, </a:t>
            </a:r>
            <a:r>
              <a:rPr lang="en-US" dirty="0" err="1" smtClean="0"/>
              <a:t>baveta</a:t>
            </a:r>
            <a:r>
              <a:rPr lang="en-US" dirty="0" smtClean="0"/>
              <a:t>, ace de </a:t>
            </a:r>
            <a:r>
              <a:rPr lang="en-US" dirty="0" err="1" smtClean="0"/>
              <a:t>seringa</a:t>
            </a:r>
            <a:r>
              <a:rPr lang="en-US" dirty="0" smtClean="0"/>
              <a:t>, </a:t>
            </a:r>
            <a:r>
              <a:rPr lang="en-US" dirty="0" err="1" smtClean="0"/>
              <a:t>anestezic</a:t>
            </a:r>
            <a:r>
              <a:rPr lang="en-US" dirty="0" smtClean="0"/>
              <a:t> </a:t>
            </a:r>
            <a:r>
              <a:rPr lang="en-US" dirty="0" err="1" smtClean="0"/>
              <a:t>carpula</a:t>
            </a:r>
            <a:r>
              <a:rPr lang="en-US" dirty="0" smtClean="0"/>
              <a:t>, gel de </a:t>
            </a:r>
            <a:r>
              <a:rPr lang="en-US" dirty="0" err="1" smtClean="0"/>
              <a:t>anestezie</a:t>
            </a:r>
            <a:r>
              <a:rPr lang="en-US" dirty="0" smtClean="0"/>
              <a:t>)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pregatire</a:t>
            </a:r>
            <a:r>
              <a:rPr lang="en-US" dirty="0" smtClean="0"/>
              <a:t> </a:t>
            </a:r>
            <a:r>
              <a:rPr lang="en-US" dirty="0" err="1" smtClean="0"/>
              <a:t>cavitate</a:t>
            </a:r>
            <a:r>
              <a:rPr lang="en-US" dirty="0" smtClean="0"/>
              <a:t> ( </a:t>
            </a:r>
            <a:r>
              <a:rPr lang="en-US" dirty="0" err="1" smtClean="0"/>
              <a:t>timp</a:t>
            </a:r>
            <a:r>
              <a:rPr lang="en-US" dirty="0" smtClean="0"/>
              <a:t> 12 min )……………….35 </a:t>
            </a:r>
            <a:r>
              <a:rPr lang="en-US" dirty="0" err="1" smtClean="0"/>
              <a:t>ron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 err="1" smtClean="0"/>
              <a:t>freze</a:t>
            </a:r>
            <a:r>
              <a:rPr lang="en-US" dirty="0" smtClean="0"/>
              <a:t> de minim 3 </a:t>
            </a:r>
            <a:r>
              <a:rPr lang="en-US" dirty="0" err="1" smtClean="0"/>
              <a:t>tipuri</a:t>
            </a:r>
            <a:r>
              <a:rPr lang="en-US" dirty="0" smtClean="0"/>
              <a:t>)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reconstituire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timp</a:t>
            </a:r>
            <a:r>
              <a:rPr lang="en-US" baseline="0" dirty="0" smtClean="0"/>
              <a:t> 15 min )……………………….35 </a:t>
            </a:r>
            <a:r>
              <a:rPr lang="en-US" baseline="0" dirty="0" err="1" smtClean="0"/>
              <a:t>ron</a:t>
            </a:r>
            <a:endParaRPr lang="en-US" baseline="0" dirty="0" smtClean="0"/>
          </a:p>
          <a:p>
            <a:r>
              <a:rPr lang="en-US" baseline="0" dirty="0" smtClean="0"/>
              <a:t>-</a:t>
            </a:r>
            <a:r>
              <a:rPr lang="en-US" baseline="0" dirty="0" err="1" smtClean="0"/>
              <a:t>lustruire</a:t>
            </a:r>
            <a:r>
              <a:rPr lang="en-US" baseline="0" dirty="0" smtClean="0"/>
              <a:t>   (</a:t>
            </a:r>
            <a:r>
              <a:rPr lang="en-US" baseline="0" dirty="0" err="1" smtClean="0"/>
              <a:t>timp</a:t>
            </a:r>
            <a:r>
              <a:rPr lang="en-US" baseline="0" dirty="0" smtClean="0"/>
              <a:t>  7 min )…………………………….20 </a:t>
            </a:r>
            <a:r>
              <a:rPr lang="en-US" baseline="0" dirty="0" err="1" smtClean="0"/>
              <a:t>ron</a:t>
            </a:r>
            <a:endParaRPr lang="en-US" baseline="0" dirty="0" smtClean="0"/>
          </a:p>
          <a:p>
            <a:r>
              <a:rPr lang="en-US" baseline="0" dirty="0" smtClean="0"/>
              <a:t>-</a:t>
            </a:r>
            <a:r>
              <a:rPr lang="en-US" baseline="0" dirty="0" err="1" smtClean="0"/>
              <a:t>discutii</a:t>
            </a:r>
            <a:r>
              <a:rPr lang="en-US" baseline="0" dirty="0" smtClean="0"/>
              <a:t> finale cu </a:t>
            </a:r>
            <a:r>
              <a:rPr lang="en-US" baseline="0" dirty="0" err="1" smtClean="0"/>
              <a:t>pacientul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timp</a:t>
            </a:r>
            <a:r>
              <a:rPr lang="en-US" baseline="0" dirty="0" smtClean="0"/>
              <a:t> 3 min )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TARIF</a:t>
            </a:r>
            <a:r>
              <a:rPr lang="en-US" baseline="0" dirty="0" smtClean="0"/>
              <a:t> TOTAL </a:t>
            </a:r>
            <a:r>
              <a:rPr lang="en-US" baseline="0" dirty="0" err="1" smtClean="0"/>
              <a:t>OBTURATIE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CLASA</a:t>
            </a:r>
            <a:r>
              <a:rPr lang="en-US" baseline="0" dirty="0" smtClean="0"/>
              <a:t> II A…………143 RON.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B9267-3935-4154-ABF8-097CBA46C15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Tarif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obturatie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clasa</a:t>
            </a:r>
            <a:r>
              <a:rPr lang="en-US" baseline="0" dirty="0" smtClean="0"/>
              <a:t> II-a cu </a:t>
            </a:r>
            <a:r>
              <a:rPr lang="en-US" baseline="0" dirty="0" err="1" smtClean="0"/>
              <a:t>compozit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fotopolimerizabil</a:t>
            </a:r>
            <a:r>
              <a:rPr lang="en-US" baseline="0" dirty="0" smtClean="0">
                <a:solidFill>
                  <a:srgbClr val="C00000"/>
                </a:solidFill>
              </a:rPr>
              <a:t>(</a:t>
            </a:r>
            <a:r>
              <a:rPr lang="en-US" baseline="0" dirty="0" err="1" smtClean="0">
                <a:solidFill>
                  <a:srgbClr val="C00000"/>
                </a:solidFill>
              </a:rPr>
              <a:t>timp</a:t>
            </a:r>
            <a:r>
              <a:rPr lang="en-US" baseline="0" dirty="0" smtClean="0">
                <a:solidFill>
                  <a:srgbClr val="C00000"/>
                </a:solidFill>
              </a:rPr>
              <a:t> 45 min </a:t>
            </a:r>
            <a:r>
              <a:rPr lang="en-US" baseline="0" dirty="0" smtClean="0"/>
              <a:t>)</a:t>
            </a:r>
          </a:p>
          <a:p>
            <a:r>
              <a:rPr lang="en-US" baseline="0" dirty="0" smtClean="0"/>
              <a:t>-</a:t>
            </a:r>
            <a:r>
              <a:rPr lang="en-US" baseline="0" dirty="0" err="1" smtClean="0"/>
              <a:t>cheltuieli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indirecte</a:t>
            </a:r>
            <a:r>
              <a:rPr lang="en-US" baseline="0" dirty="0" smtClean="0"/>
              <a:t> ……………………………………23 </a:t>
            </a:r>
            <a:r>
              <a:rPr lang="en-US" baseline="0" dirty="0" err="1" smtClean="0"/>
              <a:t>ron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-</a:t>
            </a:r>
            <a:r>
              <a:rPr lang="en-US" baseline="0" dirty="0" err="1" smtClean="0"/>
              <a:t>cons.,plan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trat.,anestezie</a:t>
            </a:r>
            <a:r>
              <a:rPr lang="en-US" baseline="0" dirty="0" smtClean="0"/>
              <a:t>( </a:t>
            </a:r>
            <a:r>
              <a:rPr lang="en-US" baseline="0" dirty="0" err="1" smtClean="0">
                <a:solidFill>
                  <a:srgbClr val="C00000"/>
                </a:solidFill>
              </a:rPr>
              <a:t>timp</a:t>
            </a:r>
            <a:r>
              <a:rPr lang="en-US" baseline="0" dirty="0" smtClean="0">
                <a:solidFill>
                  <a:srgbClr val="C00000"/>
                </a:solidFill>
              </a:rPr>
              <a:t> 8 min </a:t>
            </a:r>
            <a:r>
              <a:rPr lang="en-US" baseline="0" dirty="0" smtClean="0"/>
              <a:t>)……….30 </a:t>
            </a:r>
            <a:r>
              <a:rPr lang="en-US" baseline="0" dirty="0" err="1" smtClean="0"/>
              <a:t>ron</a:t>
            </a:r>
            <a:endParaRPr lang="en-US" baseline="0" dirty="0" smtClean="0"/>
          </a:p>
          <a:p>
            <a:r>
              <a:rPr lang="en-US" dirty="0" smtClean="0"/>
              <a:t>(</a:t>
            </a:r>
            <a:r>
              <a:rPr lang="en-US" dirty="0" err="1" smtClean="0"/>
              <a:t>trusa</a:t>
            </a:r>
            <a:r>
              <a:rPr lang="en-US" dirty="0" smtClean="0"/>
              <a:t> , </a:t>
            </a:r>
            <a:r>
              <a:rPr lang="en-US" dirty="0" err="1" smtClean="0"/>
              <a:t>punga</a:t>
            </a:r>
            <a:r>
              <a:rPr lang="en-US" dirty="0" smtClean="0"/>
              <a:t> de </a:t>
            </a:r>
            <a:r>
              <a:rPr lang="en-US" dirty="0" err="1" smtClean="0"/>
              <a:t>sterilizare</a:t>
            </a:r>
            <a:r>
              <a:rPr lang="en-US" dirty="0" smtClean="0"/>
              <a:t>, </a:t>
            </a:r>
            <a:r>
              <a:rPr lang="en-US" dirty="0" err="1" smtClean="0"/>
              <a:t>pahar</a:t>
            </a:r>
            <a:r>
              <a:rPr lang="en-US" dirty="0" smtClean="0"/>
              <a:t>, </a:t>
            </a:r>
            <a:r>
              <a:rPr lang="en-US" dirty="0" err="1" smtClean="0"/>
              <a:t>baveta</a:t>
            </a:r>
            <a:r>
              <a:rPr lang="en-US" dirty="0" smtClean="0"/>
              <a:t>, ace de </a:t>
            </a:r>
            <a:r>
              <a:rPr lang="en-US" dirty="0" err="1" smtClean="0"/>
              <a:t>seringa</a:t>
            </a:r>
            <a:r>
              <a:rPr lang="en-US" dirty="0" smtClean="0"/>
              <a:t>, </a:t>
            </a:r>
            <a:r>
              <a:rPr lang="en-US" dirty="0" err="1" smtClean="0"/>
              <a:t>anestezic</a:t>
            </a:r>
            <a:r>
              <a:rPr lang="en-US" dirty="0" smtClean="0"/>
              <a:t> </a:t>
            </a:r>
            <a:r>
              <a:rPr lang="en-US" dirty="0" err="1" smtClean="0"/>
              <a:t>carpula</a:t>
            </a:r>
            <a:r>
              <a:rPr lang="en-US" dirty="0" smtClean="0"/>
              <a:t>, gel de </a:t>
            </a:r>
            <a:r>
              <a:rPr lang="en-US" dirty="0" err="1" smtClean="0"/>
              <a:t>anestezie</a:t>
            </a:r>
            <a:r>
              <a:rPr lang="en-US" dirty="0" smtClean="0"/>
              <a:t>)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pregatire</a:t>
            </a:r>
            <a:r>
              <a:rPr lang="en-US" dirty="0" smtClean="0"/>
              <a:t> </a:t>
            </a:r>
            <a:r>
              <a:rPr lang="en-US" dirty="0" err="1" smtClean="0"/>
              <a:t>cavitate</a:t>
            </a:r>
            <a:r>
              <a:rPr lang="en-US" dirty="0" smtClean="0"/>
              <a:t> ( </a:t>
            </a:r>
            <a:r>
              <a:rPr lang="en-US" dirty="0" err="1" smtClean="0">
                <a:solidFill>
                  <a:srgbClr val="C00000"/>
                </a:solidFill>
              </a:rPr>
              <a:t>timp</a:t>
            </a:r>
            <a:r>
              <a:rPr lang="en-US" dirty="0" smtClean="0">
                <a:solidFill>
                  <a:srgbClr val="C00000"/>
                </a:solidFill>
              </a:rPr>
              <a:t> 12 min </a:t>
            </a:r>
            <a:r>
              <a:rPr lang="en-US" dirty="0" smtClean="0"/>
              <a:t>)……………….35 </a:t>
            </a:r>
            <a:r>
              <a:rPr lang="en-US" dirty="0" err="1" smtClean="0"/>
              <a:t>ron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 err="1" smtClean="0"/>
              <a:t>freze</a:t>
            </a:r>
            <a:r>
              <a:rPr lang="en-US" dirty="0" smtClean="0"/>
              <a:t> de minim 3 </a:t>
            </a:r>
            <a:r>
              <a:rPr lang="en-US" dirty="0" err="1" smtClean="0"/>
              <a:t>tipuri</a:t>
            </a:r>
            <a:r>
              <a:rPr lang="en-US" dirty="0" smtClean="0"/>
              <a:t>)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reconstituire</a:t>
            </a:r>
            <a:r>
              <a:rPr lang="en-US" baseline="0" dirty="0" smtClean="0"/>
              <a:t> </a:t>
            </a:r>
            <a:r>
              <a:rPr lang="en-US" baseline="0" dirty="0" smtClean="0">
                <a:solidFill>
                  <a:srgbClr val="C00000"/>
                </a:solidFill>
              </a:rPr>
              <a:t>(</a:t>
            </a:r>
            <a:r>
              <a:rPr lang="en-US" baseline="0" dirty="0" err="1" smtClean="0">
                <a:solidFill>
                  <a:srgbClr val="C00000"/>
                </a:solidFill>
              </a:rPr>
              <a:t>timp</a:t>
            </a:r>
            <a:r>
              <a:rPr lang="en-US" baseline="0" dirty="0" smtClean="0">
                <a:solidFill>
                  <a:srgbClr val="C00000"/>
                </a:solidFill>
              </a:rPr>
              <a:t> 15 min </a:t>
            </a:r>
            <a:r>
              <a:rPr lang="en-US" baseline="0" dirty="0" smtClean="0"/>
              <a:t>)……………………….35 </a:t>
            </a:r>
            <a:r>
              <a:rPr lang="en-US" baseline="0" dirty="0" err="1" smtClean="0"/>
              <a:t>ron</a:t>
            </a:r>
            <a:endParaRPr lang="en-US" baseline="0" dirty="0" smtClean="0"/>
          </a:p>
          <a:p>
            <a:r>
              <a:rPr lang="en-US" baseline="0" dirty="0" smtClean="0"/>
              <a:t>-</a:t>
            </a:r>
            <a:r>
              <a:rPr lang="en-US" baseline="0" dirty="0" err="1" smtClean="0"/>
              <a:t>lustruire</a:t>
            </a:r>
            <a:r>
              <a:rPr lang="en-US" baseline="0" dirty="0" smtClean="0"/>
              <a:t>   (</a:t>
            </a:r>
            <a:r>
              <a:rPr lang="en-US" baseline="0" dirty="0" err="1" smtClean="0">
                <a:solidFill>
                  <a:srgbClr val="C00000"/>
                </a:solidFill>
              </a:rPr>
              <a:t>timp</a:t>
            </a:r>
            <a:r>
              <a:rPr lang="en-US" baseline="0" dirty="0" smtClean="0">
                <a:solidFill>
                  <a:srgbClr val="C00000"/>
                </a:solidFill>
              </a:rPr>
              <a:t>  7 min </a:t>
            </a:r>
            <a:r>
              <a:rPr lang="en-US" baseline="0" dirty="0" smtClean="0"/>
              <a:t>)…………………………….20 </a:t>
            </a:r>
            <a:r>
              <a:rPr lang="en-US" baseline="0" dirty="0" err="1" smtClean="0"/>
              <a:t>ron</a:t>
            </a:r>
            <a:endParaRPr lang="en-US" baseline="0" dirty="0" smtClean="0"/>
          </a:p>
          <a:p>
            <a:r>
              <a:rPr lang="en-US" baseline="0" dirty="0" smtClean="0"/>
              <a:t>-</a:t>
            </a:r>
            <a:r>
              <a:rPr lang="en-US" baseline="0" dirty="0" err="1" smtClean="0"/>
              <a:t>discutii</a:t>
            </a:r>
            <a:r>
              <a:rPr lang="en-US" baseline="0" dirty="0" smtClean="0"/>
              <a:t> finale cu </a:t>
            </a:r>
            <a:r>
              <a:rPr lang="en-US" baseline="0" dirty="0" err="1" smtClean="0"/>
              <a:t>pacientul</a:t>
            </a:r>
            <a:r>
              <a:rPr lang="en-US" baseline="0" dirty="0" smtClean="0"/>
              <a:t> (</a:t>
            </a:r>
            <a:r>
              <a:rPr lang="en-US" baseline="0" dirty="0" err="1" smtClean="0">
                <a:solidFill>
                  <a:srgbClr val="C00000"/>
                </a:solidFill>
              </a:rPr>
              <a:t>timp</a:t>
            </a:r>
            <a:r>
              <a:rPr lang="en-US" baseline="0" dirty="0" smtClean="0">
                <a:solidFill>
                  <a:srgbClr val="C00000"/>
                </a:solidFill>
              </a:rPr>
              <a:t> 3 min </a:t>
            </a:r>
            <a:r>
              <a:rPr lang="en-US" baseline="0" dirty="0" smtClean="0"/>
              <a:t>)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TARIF</a:t>
            </a:r>
            <a:r>
              <a:rPr lang="en-US" baseline="0" dirty="0" smtClean="0"/>
              <a:t> TOTAL </a:t>
            </a:r>
            <a:r>
              <a:rPr lang="en-US" baseline="0" dirty="0" err="1" smtClean="0"/>
              <a:t>OBTURATIE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CLASA</a:t>
            </a:r>
            <a:r>
              <a:rPr lang="en-US" baseline="0" dirty="0" smtClean="0"/>
              <a:t> II A…………143 RON.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B9267-3935-4154-ABF8-097CBA46C15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 </a:t>
            </a:r>
            <a:r>
              <a:rPr lang="en-US" dirty="0" err="1" smtClean="0"/>
              <a:t>dorit</a:t>
            </a:r>
            <a:r>
              <a:rPr lang="en-US" dirty="0" smtClean="0"/>
              <a:t> 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aceasta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expunere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</a:t>
            </a:r>
            <a:r>
              <a:rPr lang="en-US" baseline="0" dirty="0" smtClean="0"/>
              <a:t>  </a:t>
            </a:r>
            <a:r>
              <a:rPr lang="en-US" baseline="0" dirty="0" err="1" smtClean="0"/>
              <a:t>familiarizez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putin</a:t>
            </a:r>
            <a:r>
              <a:rPr lang="en-US" baseline="0" dirty="0" smtClean="0"/>
              <a:t> cu </a:t>
            </a:r>
            <a:r>
              <a:rPr lang="en-US" baseline="0" dirty="0" err="1" smtClean="0"/>
              <a:t>informatii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ce</a:t>
            </a:r>
            <a:r>
              <a:rPr lang="en-US" baseline="0" dirty="0" smtClean="0"/>
              <a:t> tin </a:t>
            </a:r>
            <a:r>
              <a:rPr lang="en-US" baseline="0" dirty="0" err="1" smtClean="0"/>
              <a:t>poate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contabilitate</a:t>
            </a:r>
            <a:r>
              <a:rPr lang="en-US" baseline="0" dirty="0" smtClean="0"/>
              <a:t>, nu de </a:t>
            </a:r>
            <a:r>
              <a:rPr lang="en-US" baseline="0" dirty="0" err="1" smtClean="0"/>
              <a:t>medicina</a:t>
            </a:r>
            <a:r>
              <a:rPr lang="en-US" baseline="0" dirty="0" smtClean="0"/>
              <a:t> , </a:t>
            </a:r>
            <a:r>
              <a:rPr lang="en-US" baseline="0" dirty="0" err="1" smtClean="0"/>
              <a:t>dar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noi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suntem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cei</a:t>
            </a:r>
            <a:r>
              <a:rPr lang="en-US" baseline="0" dirty="0" smtClean="0"/>
              <a:t> care ne </a:t>
            </a:r>
            <a:r>
              <a:rPr lang="en-US" baseline="0" dirty="0" err="1" smtClean="0"/>
              <a:t>intocmim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tarifele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pentru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prestatiile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medicale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poate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uitam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deseori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toate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costurile</a:t>
            </a:r>
            <a:r>
              <a:rPr lang="en-US" baseline="0" dirty="0" smtClean="0"/>
              <a:t> care </a:t>
            </a:r>
            <a:r>
              <a:rPr lang="en-US" baseline="0" dirty="0" err="1" smtClean="0"/>
              <a:t>implica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efectuarea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unei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manopere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 </a:t>
            </a:r>
            <a:r>
              <a:rPr lang="en-US" dirty="0" smtClean="0"/>
              <a:t>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realitate</a:t>
            </a:r>
            <a:r>
              <a:rPr lang="en-US" baseline="0" dirty="0" smtClean="0"/>
              <a:t>  </a:t>
            </a:r>
            <a:r>
              <a:rPr lang="en-US" baseline="0" dirty="0" err="1" smtClean="0"/>
              <a:t>auzim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cabinete</a:t>
            </a:r>
            <a:r>
              <a:rPr lang="en-US" baseline="0" dirty="0" smtClean="0"/>
              <a:t> care </a:t>
            </a:r>
            <a:r>
              <a:rPr lang="en-US" baseline="0" dirty="0" err="1" smtClean="0"/>
              <a:t>practica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preturi</a:t>
            </a:r>
            <a:r>
              <a:rPr lang="en-US" baseline="0" dirty="0" smtClean="0"/>
              <a:t> de 50 </a:t>
            </a:r>
            <a:r>
              <a:rPr lang="en-US" baseline="0" dirty="0" err="1" smtClean="0"/>
              <a:t>ron</a:t>
            </a:r>
            <a:r>
              <a:rPr lang="en-US" baseline="0" dirty="0" smtClean="0"/>
              <a:t> /</a:t>
            </a:r>
            <a:r>
              <a:rPr lang="en-US" baseline="0" dirty="0" err="1" smtClean="0"/>
              <a:t>obturatie</a:t>
            </a:r>
            <a:r>
              <a:rPr lang="en-US" baseline="0" dirty="0" smtClean="0"/>
              <a:t> , </a:t>
            </a:r>
            <a:r>
              <a:rPr lang="en-US" baseline="0" dirty="0" err="1" smtClean="0"/>
              <a:t>sau</a:t>
            </a:r>
            <a:r>
              <a:rPr lang="en-US" baseline="0" dirty="0" smtClean="0"/>
              <a:t> 35 </a:t>
            </a:r>
            <a:r>
              <a:rPr lang="en-US" baseline="0" dirty="0" err="1" smtClean="0"/>
              <a:t>ron</a:t>
            </a:r>
            <a:r>
              <a:rPr lang="en-US" baseline="0" dirty="0" smtClean="0"/>
              <a:t> / </a:t>
            </a:r>
            <a:r>
              <a:rPr lang="en-US" baseline="0" dirty="0" err="1" smtClean="0"/>
              <a:t>extractie</a:t>
            </a:r>
            <a:r>
              <a:rPr lang="en-US" baseline="0" dirty="0" smtClean="0"/>
              <a:t> .</a:t>
            </a:r>
          </a:p>
          <a:p>
            <a:r>
              <a:rPr lang="en-US" baseline="0" dirty="0" smtClean="0"/>
              <a:t>Este evident ca </a:t>
            </a:r>
            <a:r>
              <a:rPr lang="en-US" baseline="0" dirty="0" err="1" smtClean="0"/>
              <a:t>aceste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cabinete</a:t>
            </a:r>
            <a:r>
              <a:rPr lang="en-US" baseline="0" dirty="0" smtClean="0"/>
              <a:t> nu </a:t>
            </a:r>
            <a:r>
              <a:rPr lang="en-US" baseline="0" dirty="0" err="1" smtClean="0"/>
              <a:t>respecta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dotarea</a:t>
            </a:r>
            <a:r>
              <a:rPr lang="en-US" baseline="0" dirty="0" smtClean="0"/>
              <a:t> minim </a:t>
            </a:r>
            <a:r>
              <a:rPr lang="en-US" baseline="0" dirty="0" err="1" smtClean="0"/>
              <a:t>necesara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pentru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manopera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corecta</a:t>
            </a:r>
            <a:r>
              <a:rPr lang="en-US" baseline="0" dirty="0" smtClean="0"/>
              <a:t> 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B9267-3935-4154-ABF8-097CBA46C15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FBFA-67E0-4DC7-B3E1-C6336850D53D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BA79-DD08-4446-9D59-C048489B8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FBFA-67E0-4DC7-B3E1-C6336850D53D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BA79-DD08-4446-9D59-C048489B8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FBFA-67E0-4DC7-B3E1-C6336850D53D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BA79-DD08-4446-9D59-C048489B8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FBFA-67E0-4DC7-B3E1-C6336850D53D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BA79-DD08-4446-9D59-C048489B8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FBFA-67E0-4DC7-B3E1-C6336850D53D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BA79-DD08-4446-9D59-C048489B8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FBFA-67E0-4DC7-B3E1-C6336850D53D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BA79-DD08-4446-9D59-C048489B8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FBFA-67E0-4DC7-B3E1-C6336850D53D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BA79-DD08-4446-9D59-C048489B8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FBFA-67E0-4DC7-B3E1-C6336850D53D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BA79-DD08-4446-9D59-C048489B8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FBFA-67E0-4DC7-B3E1-C6336850D53D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BA79-DD08-4446-9D59-C048489B8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FBFA-67E0-4DC7-B3E1-C6336850D53D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BA79-DD08-4446-9D59-C048489B8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FBFA-67E0-4DC7-B3E1-C6336850D53D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B3CBA79-DD08-4446-9D59-C048489B8C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9FFBFA-67E0-4DC7-B3E1-C6336850D53D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3CBA79-DD08-4446-9D59-C048489B8C5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98884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933056"/>
            <a:ext cx="7854696" cy="104808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18462" y="1340768"/>
            <a:ext cx="5707075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COSTURI</a:t>
            </a:r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</a:p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CABINET </a:t>
            </a:r>
            <a:r>
              <a:rPr lang="en-US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DENTAR</a:t>
            </a:r>
            <a:endParaRPr lang="en-US" sz="54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endParaRPr lang="en-US" sz="54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5-Point Star 4"/>
          <p:cNvSpPr/>
          <p:nvPr/>
        </p:nvSpPr>
        <p:spPr>
          <a:xfrm>
            <a:off x="4572000" y="530120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Infiintare</a:t>
            </a:r>
            <a:r>
              <a:rPr lang="en-US" baseline="0" dirty="0" smtClean="0"/>
              <a:t>  firma ( </a:t>
            </a:r>
            <a:r>
              <a:rPr lang="en-US" baseline="0" dirty="0" err="1" smtClean="0"/>
              <a:t>S.R.L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C.M.I.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aseline="0" dirty="0" smtClean="0"/>
              <a:t>-</a:t>
            </a:r>
            <a:r>
              <a:rPr lang="en-US" baseline="0" dirty="0" err="1" smtClean="0"/>
              <a:t>achizitie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sediu</a:t>
            </a:r>
            <a:r>
              <a:rPr lang="en-US" baseline="0" dirty="0" smtClean="0"/>
              <a:t> ……………………………………....39.000 euro</a:t>
            </a:r>
          </a:p>
          <a:p>
            <a:r>
              <a:rPr lang="en-US" baseline="0" dirty="0" smtClean="0"/>
              <a:t>-</a:t>
            </a:r>
            <a:r>
              <a:rPr lang="en-US" baseline="0" dirty="0" err="1" smtClean="0"/>
              <a:t>amenajare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sediu</a:t>
            </a:r>
            <a:r>
              <a:rPr lang="en-US" baseline="0" dirty="0" smtClean="0"/>
              <a:t>……………………………….......10.000 euro</a:t>
            </a:r>
          </a:p>
          <a:p>
            <a:r>
              <a:rPr lang="en-US" baseline="0" dirty="0" smtClean="0"/>
              <a:t>-</a:t>
            </a:r>
            <a:r>
              <a:rPr lang="en-US" baseline="0" dirty="0" err="1" smtClean="0"/>
              <a:t>echipare</a:t>
            </a:r>
            <a:r>
              <a:rPr lang="en-US" baseline="0" dirty="0" smtClean="0"/>
              <a:t> (unit, </a:t>
            </a:r>
            <a:r>
              <a:rPr lang="en-US" baseline="0" dirty="0" err="1" smtClean="0"/>
              <a:t>poupinel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compresor,etc</a:t>
            </a:r>
            <a:r>
              <a:rPr lang="en-US" baseline="0" dirty="0" smtClean="0"/>
              <a:t>),….10.000 euro</a:t>
            </a:r>
          </a:p>
          <a:p>
            <a:r>
              <a:rPr lang="en-US" baseline="0" dirty="0" smtClean="0"/>
              <a:t>-</a:t>
            </a:r>
            <a:r>
              <a:rPr lang="en-US" baseline="0" dirty="0" err="1" smtClean="0"/>
              <a:t>instrumentar</a:t>
            </a:r>
            <a:r>
              <a:rPr lang="en-US" baseline="0" dirty="0" smtClean="0"/>
              <a:t>(20 </a:t>
            </a:r>
            <a:r>
              <a:rPr lang="en-US" baseline="0" dirty="0" err="1" smtClean="0"/>
              <a:t>clesti</a:t>
            </a:r>
            <a:r>
              <a:rPr lang="en-US" baseline="0" dirty="0" smtClean="0"/>
              <a:t>, 10 </a:t>
            </a:r>
            <a:r>
              <a:rPr lang="en-US" baseline="0" dirty="0" err="1" smtClean="0"/>
              <a:t>truse</a:t>
            </a:r>
            <a:r>
              <a:rPr lang="en-US" baseline="0" dirty="0" smtClean="0"/>
              <a:t> ,etc)…………2.500 euro</a:t>
            </a:r>
          </a:p>
          <a:p>
            <a:r>
              <a:rPr lang="en-US" baseline="0" dirty="0" smtClean="0"/>
              <a:t>-</a:t>
            </a:r>
            <a:r>
              <a:rPr lang="en-US" baseline="0" dirty="0" err="1" smtClean="0"/>
              <a:t>avize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colegiu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CAS,malpraxis,etc</a:t>
            </a:r>
            <a:r>
              <a:rPr lang="en-US" baseline="0" dirty="0" smtClean="0"/>
              <a:t>)……………..   400 euro</a:t>
            </a:r>
          </a:p>
          <a:p>
            <a:endParaRPr lang="en-US" baseline="0" dirty="0" smtClean="0"/>
          </a:p>
          <a:p>
            <a:r>
              <a:rPr lang="en-US" b="1" u="sng" baseline="0" dirty="0" smtClean="0"/>
              <a:t>TOTAL                                                   =   61 900 EURO</a:t>
            </a:r>
          </a:p>
          <a:p>
            <a:endParaRPr lang="en-US" b="0" u="none" baseline="0" dirty="0" smtClean="0"/>
          </a:p>
          <a:p>
            <a:r>
              <a:rPr lang="en-US" b="0" u="none" baseline="0" dirty="0" err="1" smtClean="0"/>
              <a:t>Daca</a:t>
            </a:r>
            <a:r>
              <a:rPr lang="en-US" b="0" u="none" baseline="0" dirty="0" smtClean="0"/>
              <a:t> </a:t>
            </a:r>
            <a:r>
              <a:rPr lang="en-US" b="0" u="none" baseline="0" dirty="0" err="1" smtClean="0"/>
              <a:t>exista</a:t>
            </a:r>
            <a:r>
              <a:rPr lang="en-US" b="0" u="none" baseline="0" dirty="0" smtClean="0"/>
              <a:t> </a:t>
            </a:r>
            <a:r>
              <a:rPr lang="en-US" b="0" u="none" baseline="0" dirty="0" err="1" smtClean="0"/>
              <a:t>spatiu</a:t>
            </a:r>
            <a:r>
              <a:rPr lang="en-US" b="0" u="none" baseline="0" dirty="0" smtClean="0"/>
              <a:t> </a:t>
            </a:r>
            <a:r>
              <a:rPr lang="en-US" b="0" u="none" baseline="0" dirty="0" err="1" smtClean="0"/>
              <a:t>suma</a:t>
            </a:r>
            <a:r>
              <a:rPr lang="en-US" b="0" u="none" baseline="0" dirty="0" smtClean="0"/>
              <a:t> </a:t>
            </a:r>
            <a:r>
              <a:rPr lang="en-US" b="0" u="none" baseline="0" dirty="0" err="1" smtClean="0"/>
              <a:t>necesara</a:t>
            </a:r>
            <a:r>
              <a:rPr lang="en-US" b="0" u="none" baseline="0" dirty="0" smtClean="0"/>
              <a:t> </a:t>
            </a:r>
            <a:r>
              <a:rPr lang="en-US" b="0" u="none" baseline="0" dirty="0" err="1" smtClean="0"/>
              <a:t>infiintarii</a:t>
            </a:r>
            <a:r>
              <a:rPr lang="en-US" b="0" u="none" baseline="0" dirty="0" smtClean="0"/>
              <a:t> </a:t>
            </a:r>
            <a:r>
              <a:rPr lang="en-US" b="0" u="none" baseline="0" dirty="0" err="1" smtClean="0"/>
              <a:t>este</a:t>
            </a:r>
            <a:r>
              <a:rPr lang="en-US" b="0" u="none" baseline="0" dirty="0" smtClean="0"/>
              <a:t> de 22 </a:t>
            </a:r>
            <a:r>
              <a:rPr lang="en-US" dirty="0" smtClean="0"/>
              <a:t>900 euro</a:t>
            </a:r>
          </a:p>
          <a:p>
            <a:r>
              <a:rPr lang="en-US" dirty="0" smtClean="0"/>
              <a:t>In 10 </a:t>
            </a:r>
            <a:r>
              <a:rPr lang="en-US" dirty="0" err="1" smtClean="0"/>
              <a:t>ani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necesara</a:t>
            </a:r>
            <a:r>
              <a:rPr lang="en-US" dirty="0" smtClean="0"/>
              <a:t> </a:t>
            </a:r>
            <a:r>
              <a:rPr lang="en-US" dirty="0" err="1" smtClean="0"/>
              <a:t>reutilare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reamenajare,de</a:t>
            </a:r>
            <a:r>
              <a:rPr lang="en-US" dirty="0" smtClean="0"/>
              <a:t> </a:t>
            </a:r>
            <a:r>
              <a:rPr lang="en-US" dirty="0" err="1" smtClean="0"/>
              <a:t>aceea</a:t>
            </a:r>
            <a:r>
              <a:rPr lang="en-US" dirty="0" smtClean="0"/>
              <a:t> </a:t>
            </a:r>
            <a:r>
              <a:rPr lang="en-US" dirty="0" err="1" smtClean="0"/>
              <a:t>voi</a:t>
            </a:r>
            <a:r>
              <a:rPr lang="en-US" dirty="0" smtClean="0"/>
              <a:t> </a:t>
            </a:r>
            <a:r>
              <a:rPr lang="en-US" dirty="0" err="1" smtClean="0"/>
              <a:t>calcula</a:t>
            </a:r>
            <a:r>
              <a:rPr lang="en-US" dirty="0" smtClean="0"/>
              <a:t> </a:t>
            </a:r>
            <a:r>
              <a:rPr lang="en-US" dirty="0" err="1" smtClean="0"/>
              <a:t>amortizarea</a:t>
            </a:r>
            <a:r>
              <a:rPr lang="en-US" dirty="0" smtClean="0"/>
              <a:t> la 10 </a:t>
            </a:r>
            <a:r>
              <a:rPr lang="en-US" dirty="0" err="1" smtClean="0"/>
              <a:t>ani</a:t>
            </a:r>
            <a:r>
              <a:rPr lang="en-US" dirty="0" smtClean="0"/>
              <a:t>.</a:t>
            </a:r>
          </a:p>
          <a:p>
            <a:endParaRPr lang="en-US" b="0" u="none" dirty="0" smtClean="0"/>
          </a:p>
          <a:p>
            <a:endParaRPr lang="en-US" dirty="0"/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Costuri</a:t>
            </a:r>
            <a:r>
              <a:rPr lang="en-US" dirty="0" smtClean="0"/>
              <a:t> de </a:t>
            </a:r>
            <a:r>
              <a:rPr lang="en-US" dirty="0" err="1" smtClean="0"/>
              <a:t>intretinere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Utilitati</a:t>
            </a:r>
            <a:r>
              <a:rPr lang="en-US" dirty="0" smtClean="0"/>
              <a:t>- </a:t>
            </a:r>
            <a:r>
              <a:rPr lang="en-US" dirty="0" err="1" smtClean="0"/>
              <a:t>cheltuieli</a:t>
            </a:r>
            <a:r>
              <a:rPr lang="en-US" dirty="0" smtClean="0"/>
              <a:t> </a:t>
            </a:r>
            <a:r>
              <a:rPr lang="en-US" dirty="0" err="1" smtClean="0"/>
              <a:t>lunare</a:t>
            </a:r>
            <a:endParaRPr lang="en-US" dirty="0" smtClean="0"/>
          </a:p>
          <a:p>
            <a:r>
              <a:rPr lang="en-US" dirty="0" smtClean="0"/>
              <a:t>           -</a:t>
            </a:r>
            <a:r>
              <a:rPr lang="en-US" dirty="0" err="1" smtClean="0"/>
              <a:t>apa</a:t>
            </a:r>
            <a:r>
              <a:rPr lang="en-US" dirty="0" smtClean="0"/>
              <a:t> ………………………………………..….……………50 </a:t>
            </a:r>
            <a:r>
              <a:rPr lang="en-US" dirty="0" err="1" smtClean="0"/>
              <a:t>ron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      -</a:t>
            </a:r>
            <a:r>
              <a:rPr lang="en-US" dirty="0" err="1" smtClean="0"/>
              <a:t>curent</a:t>
            </a:r>
            <a:r>
              <a:rPr lang="en-US" dirty="0" smtClean="0"/>
              <a:t>…………………………….………………………100 </a:t>
            </a:r>
            <a:r>
              <a:rPr lang="en-US" dirty="0" err="1" smtClean="0"/>
              <a:t>ron</a:t>
            </a:r>
            <a:endParaRPr lang="en-US" dirty="0" smtClean="0"/>
          </a:p>
          <a:p>
            <a:r>
              <a:rPr lang="en-US" dirty="0" smtClean="0"/>
              <a:t>           -</a:t>
            </a:r>
            <a:r>
              <a:rPr lang="en-US" dirty="0" err="1" smtClean="0"/>
              <a:t>caldura</a:t>
            </a:r>
            <a:r>
              <a:rPr lang="en-US" dirty="0" smtClean="0"/>
              <a:t>………………………………………..…..……..150 </a:t>
            </a:r>
            <a:r>
              <a:rPr lang="en-US" dirty="0" err="1" smtClean="0"/>
              <a:t>ron</a:t>
            </a:r>
            <a:endParaRPr lang="en-US" dirty="0" smtClean="0"/>
          </a:p>
          <a:p>
            <a:r>
              <a:rPr lang="en-US" dirty="0" smtClean="0"/>
              <a:t>           -</a:t>
            </a:r>
            <a:r>
              <a:rPr lang="en-US" dirty="0" err="1" smtClean="0"/>
              <a:t>telefon</a:t>
            </a:r>
            <a:r>
              <a:rPr lang="en-US" dirty="0" smtClean="0"/>
              <a:t>……………………………..……………………..100 </a:t>
            </a:r>
            <a:r>
              <a:rPr lang="en-US" dirty="0" err="1" smtClean="0"/>
              <a:t>ron</a:t>
            </a:r>
            <a:endParaRPr lang="en-US" dirty="0" smtClean="0"/>
          </a:p>
          <a:p>
            <a:r>
              <a:rPr lang="en-US" dirty="0" smtClean="0"/>
              <a:t>           -</a:t>
            </a:r>
            <a:r>
              <a:rPr lang="en-US" dirty="0" err="1" smtClean="0"/>
              <a:t>colectare</a:t>
            </a:r>
            <a:r>
              <a:rPr lang="en-US" dirty="0" smtClean="0"/>
              <a:t> </a:t>
            </a:r>
            <a:r>
              <a:rPr lang="en-US" dirty="0" err="1" smtClean="0"/>
              <a:t>deseuri</a:t>
            </a:r>
            <a:r>
              <a:rPr lang="en-US" dirty="0" smtClean="0"/>
              <a:t> </a:t>
            </a:r>
            <a:r>
              <a:rPr lang="en-US" dirty="0" err="1" smtClean="0"/>
              <a:t>medicale</a:t>
            </a:r>
            <a:r>
              <a:rPr lang="en-US" dirty="0" smtClean="0"/>
              <a:t>……………………....70 </a:t>
            </a:r>
            <a:r>
              <a:rPr lang="en-US" dirty="0" err="1" smtClean="0"/>
              <a:t>ron</a:t>
            </a:r>
            <a:endParaRPr lang="en-US" dirty="0" smtClean="0"/>
          </a:p>
          <a:p>
            <a:r>
              <a:rPr lang="en-US" dirty="0" smtClean="0"/>
              <a:t>           -</a:t>
            </a:r>
            <a:r>
              <a:rPr lang="en-US" dirty="0" err="1" smtClean="0"/>
              <a:t>colectare</a:t>
            </a:r>
            <a:r>
              <a:rPr lang="en-US" dirty="0" smtClean="0"/>
              <a:t> </a:t>
            </a:r>
            <a:r>
              <a:rPr lang="en-US" dirty="0" err="1" smtClean="0"/>
              <a:t>deseuri</a:t>
            </a:r>
            <a:r>
              <a:rPr lang="en-US" dirty="0" smtClean="0"/>
              <a:t> </a:t>
            </a:r>
            <a:r>
              <a:rPr lang="en-US" dirty="0" err="1" smtClean="0"/>
              <a:t>menajere</a:t>
            </a:r>
            <a:r>
              <a:rPr lang="en-US" dirty="0" smtClean="0"/>
              <a:t>……………………….30 </a:t>
            </a:r>
            <a:r>
              <a:rPr lang="en-US" dirty="0" err="1" smtClean="0"/>
              <a:t>ron</a:t>
            </a:r>
            <a:endParaRPr lang="en-US" dirty="0" smtClean="0"/>
          </a:p>
          <a:p>
            <a:r>
              <a:rPr lang="en-US" dirty="0" smtClean="0"/>
              <a:t>           -</a:t>
            </a:r>
            <a:r>
              <a:rPr lang="en-US" dirty="0" err="1" smtClean="0"/>
              <a:t>cursuri</a:t>
            </a:r>
            <a:r>
              <a:rPr lang="en-US" dirty="0" smtClean="0"/>
              <a:t> EMC……………………………………………..40 </a:t>
            </a:r>
            <a:r>
              <a:rPr lang="en-US" dirty="0" err="1" smtClean="0"/>
              <a:t>ron</a:t>
            </a:r>
            <a:endParaRPr lang="en-US" dirty="0" smtClean="0"/>
          </a:p>
          <a:p>
            <a:r>
              <a:rPr lang="en-US" dirty="0" smtClean="0"/>
              <a:t>           -</a:t>
            </a:r>
            <a:r>
              <a:rPr lang="en-US" dirty="0" err="1" smtClean="0"/>
              <a:t>femeie</a:t>
            </a:r>
            <a:r>
              <a:rPr lang="en-US" dirty="0" smtClean="0"/>
              <a:t> de </a:t>
            </a:r>
            <a:r>
              <a:rPr lang="en-US" dirty="0" err="1" smtClean="0"/>
              <a:t>servici</a:t>
            </a:r>
            <a:r>
              <a:rPr lang="en-US" dirty="0" smtClean="0"/>
              <a:t>…………….……………………..…400 </a:t>
            </a:r>
            <a:r>
              <a:rPr lang="en-US" dirty="0" err="1" smtClean="0"/>
              <a:t>ron</a:t>
            </a:r>
            <a:endParaRPr lang="en-US" dirty="0" smtClean="0"/>
          </a:p>
          <a:p>
            <a:r>
              <a:rPr lang="en-US" dirty="0" smtClean="0"/>
              <a:t>           -</a:t>
            </a:r>
            <a:r>
              <a:rPr lang="en-US" dirty="0" err="1" smtClean="0"/>
              <a:t>contributii</a:t>
            </a:r>
            <a:r>
              <a:rPr lang="en-US" dirty="0" smtClean="0"/>
              <a:t> </a:t>
            </a:r>
            <a:r>
              <a:rPr lang="en-US" dirty="0" err="1" smtClean="0"/>
              <a:t>catre</a:t>
            </a:r>
            <a:r>
              <a:rPr lang="en-US" dirty="0" smtClean="0"/>
              <a:t> stat(</a:t>
            </a:r>
            <a:r>
              <a:rPr lang="en-US" dirty="0" err="1" smtClean="0"/>
              <a:t>impozit</a:t>
            </a:r>
            <a:r>
              <a:rPr lang="en-US" dirty="0" smtClean="0"/>
              <a:t>, </a:t>
            </a:r>
            <a:r>
              <a:rPr lang="en-US" dirty="0" err="1" smtClean="0"/>
              <a:t>cas,cass</a:t>
            </a:r>
            <a:r>
              <a:rPr lang="en-US" dirty="0" smtClean="0"/>
              <a:t>)……500 </a:t>
            </a:r>
            <a:r>
              <a:rPr lang="en-US" dirty="0" err="1" smtClean="0"/>
              <a:t>ron</a:t>
            </a:r>
            <a:endParaRPr lang="en-US" dirty="0" smtClean="0"/>
          </a:p>
          <a:p>
            <a:endParaRPr lang="en-US" dirty="0" smtClean="0"/>
          </a:p>
          <a:p>
            <a:r>
              <a:rPr lang="en-US" b="1" u="sng" dirty="0" smtClean="0"/>
              <a:t>TOTAL                                              = 1440 </a:t>
            </a:r>
            <a:r>
              <a:rPr lang="en-US" b="1" u="sng" dirty="0" err="1" smtClean="0"/>
              <a:t>RON,la</a:t>
            </a:r>
            <a:r>
              <a:rPr lang="en-US" b="1" u="sng" dirty="0" smtClean="0"/>
              <a:t> care se </a:t>
            </a:r>
            <a:r>
              <a:rPr lang="en-US" b="1" u="sng" dirty="0" err="1" smtClean="0"/>
              <a:t>adauga</a:t>
            </a:r>
            <a:r>
              <a:rPr lang="en-US" b="1" u="sng" dirty="0" smtClean="0"/>
              <a:t>  </a:t>
            </a:r>
            <a:r>
              <a:rPr lang="en-US" b="1" u="sng" dirty="0" err="1" smtClean="0"/>
              <a:t>cca</a:t>
            </a:r>
            <a:r>
              <a:rPr lang="en-US" b="1" u="sng" dirty="0" smtClean="0"/>
              <a:t> 800 </a:t>
            </a:r>
            <a:r>
              <a:rPr lang="en-US" b="1" u="sng" dirty="0" err="1" smtClean="0"/>
              <a:t>ron</a:t>
            </a:r>
            <a:r>
              <a:rPr lang="en-US" b="1" u="sng" dirty="0" smtClean="0"/>
              <a:t>  </a:t>
            </a:r>
            <a:r>
              <a:rPr lang="en-US" b="1" u="sng" dirty="0" err="1" smtClean="0"/>
              <a:t>cheltuieli</a:t>
            </a:r>
            <a:r>
              <a:rPr lang="en-US" b="1" u="sng" dirty="0" smtClean="0"/>
              <a:t> cu </a:t>
            </a:r>
            <a:r>
              <a:rPr lang="en-US" b="1" u="sng" dirty="0" err="1" smtClean="0"/>
              <a:t>amortizarea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amenajarii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si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dotarii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cabinetului</a:t>
            </a:r>
            <a:r>
              <a:rPr lang="en-US" b="1" u="sng" dirty="0" smtClean="0"/>
              <a:t>.</a:t>
            </a:r>
          </a:p>
          <a:p>
            <a:r>
              <a:rPr lang="en-US" b="1" u="sng" dirty="0" smtClean="0"/>
              <a:t>TOTAL  lunar </a:t>
            </a:r>
            <a:r>
              <a:rPr lang="en-US" b="1" u="sng" dirty="0" err="1" smtClean="0"/>
              <a:t>cca</a:t>
            </a:r>
            <a:r>
              <a:rPr lang="en-US" b="1" u="sng" dirty="0" smtClean="0"/>
              <a:t>  2240 RON  </a:t>
            </a:r>
            <a:r>
              <a:rPr lang="en-US" b="1" u="sng" dirty="0" err="1" smtClean="0"/>
              <a:t>costuri</a:t>
            </a:r>
            <a:r>
              <a:rPr lang="en-US" b="1" u="sng" dirty="0" smtClean="0"/>
              <a:t> de </a:t>
            </a:r>
            <a:r>
              <a:rPr lang="en-US" b="1" u="sng" dirty="0" err="1" smtClean="0"/>
              <a:t>intretinere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si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amenajare,respectiv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cca</a:t>
            </a:r>
            <a:r>
              <a:rPr lang="en-US" b="1" u="sng" dirty="0" smtClean="0"/>
              <a:t>  112 </a:t>
            </a:r>
            <a:r>
              <a:rPr lang="en-US" b="1" u="sng" dirty="0" err="1" smtClean="0"/>
              <a:t>ron</a:t>
            </a:r>
            <a:r>
              <a:rPr lang="en-US" b="1" u="sng" dirty="0" smtClean="0"/>
              <a:t> / </a:t>
            </a:r>
            <a:r>
              <a:rPr lang="en-US" b="1" u="sng" dirty="0" err="1" smtClean="0"/>
              <a:t>zi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costa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intretinerea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unui</a:t>
            </a:r>
            <a:r>
              <a:rPr lang="en-US" b="1" u="sng" dirty="0" smtClean="0"/>
              <a:t> cabinet </a:t>
            </a:r>
            <a:r>
              <a:rPr lang="en-US" b="1" u="sng" dirty="0" err="1" smtClean="0"/>
              <a:t>dentar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Pret</a:t>
            </a:r>
            <a:r>
              <a:rPr lang="en-US" dirty="0" smtClean="0"/>
              <a:t> /</a:t>
            </a:r>
            <a:r>
              <a:rPr lang="en-US" dirty="0" err="1" smtClean="0"/>
              <a:t>manopera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Pornind</a:t>
            </a:r>
            <a:r>
              <a:rPr lang="en-US" dirty="0" smtClean="0"/>
              <a:t> de la </a:t>
            </a:r>
            <a:r>
              <a:rPr lang="en-US" dirty="0" err="1" smtClean="0"/>
              <a:t>suma</a:t>
            </a:r>
            <a:r>
              <a:rPr lang="en-US" dirty="0" smtClean="0"/>
              <a:t> de 112 </a:t>
            </a:r>
            <a:r>
              <a:rPr lang="en-US" dirty="0" err="1" smtClean="0"/>
              <a:t>ron</a:t>
            </a:r>
            <a:r>
              <a:rPr lang="en-US" dirty="0" smtClean="0"/>
              <a:t> /</a:t>
            </a:r>
            <a:r>
              <a:rPr lang="en-US" dirty="0" err="1" smtClean="0"/>
              <a:t>zi</a:t>
            </a:r>
            <a:r>
              <a:rPr lang="en-US" dirty="0" smtClean="0"/>
              <a:t>(</a:t>
            </a:r>
            <a:r>
              <a:rPr lang="en-US" dirty="0" err="1" smtClean="0"/>
              <a:t>aprox</a:t>
            </a:r>
            <a:r>
              <a:rPr lang="en-US" dirty="0" smtClean="0"/>
              <a:t> 23 </a:t>
            </a:r>
            <a:r>
              <a:rPr lang="en-US" dirty="0" err="1" smtClean="0"/>
              <a:t>ron</a:t>
            </a:r>
            <a:r>
              <a:rPr lang="en-US" dirty="0" smtClean="0"/>
              <a:t> / </a:t>
            </a:r>
            <a:r>
              <a:rPr lang="en-US" dirty="0" err="1" smtClean="0"/>
              <a:t>ora</a:t>
            </a:r>
            <a:r>
              <a:rPr lang="en-US" dirty="0" smtClean="0"/>
              <a:t>)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necesar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stabilim</a:t>
            </a:r>
            <a:r>
              <a:rPr lang="en-US" dirty="0" smtClean="0"/>
              <a:t> </a:t>
            </a:r>
            <a:r>
              <a:rPr lang="en-US" dirty="0" err="1" smtClean="0"/>
              <a:t>tarifele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prestatiile</a:t>
            </a:r>
            <a:r>
              <a:rPr lang="en-US" dirty="0" smtClean="0"/>
              <a:t> </a:t>
            </a:r>
            <a:r>
              <a:rPr lang="en-US" dirty="0" err="1" smtClean="0"/>
              <a:t>dentare</a:t>
            </a:r>
            <a:r>
              <a:rPr lang="en-US" dirty="0" smtClean="0"/>
              <a:t> </a:t>
            </a:r>
            <a:r>
              <a:rPr lang="en-US" dirty="0" err="1" smtClean="0"/>
              <a:t>astfel</a:t>
            </a:r>
            <a:r>
              <a:rPr lang="en-US" dirty="0" smtClean="0"/>
              <a:t> </a:t>
            </a:r>
            <a:r>
              <a:rPr lang="en-US" dirty="0" err="1" smtClean="0"/>
              <a:t>incat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acoperim</a:t>
            </a:r>
            <a:r>
              <a:rPr lang="en-US" dirty="0" smtClean="0"/>
              <a:t> </a:t>
            </a:r>
            <a:r>
              <a:rPr lang="en-US" dirty="0" err="1" smtClean="0"/>
              <a:t>cheltuielile</a:t>
            </a:r>
            <a:r>
              <a:rPr lang="en-US" dirty="0" smtClean="0"/>
              <a:t> de </a:t>
            </a:r>
            <a:r>
              <a:rPr lang="en-US" dirty="0" err="1" smtClean="0"/>
              <a:t>intretinere</a:t>
            </a:r>
            <a:r>
              <a:rPr lang="en-US" dirty="0" smtClean="0"/>
              <a:t> ale </a:t>
            </a:r>
            <a:r>
              <a:rPr lang="en-US" dirty="0" err="1" smtClean="0"/>
              <a:t>cabinetului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un profit in </a:t>
            </a:r>
            <a:r>
              <a:rPr lang="en-US" dirty="0" err="1" smtClean="0"/>
              <a:t>functie</a:t>
            </a:r>
            <a:r>
              <a:rPr lang="en-US" dirty="0" smtClean="0"/>
              <a:t> de </a:t>
            </a:r>
            <a:r>
              <a:rPr lang="en-US" dirty="0" err="1" smtClean="0"/>
              <a:t>pretentiile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care le </a:t>
            </a:r>
            <a:r>
              <a:rPr lang="en-US" dirty="0" err="1" smtClean="0"/>
              <a:t>dorim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60816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Tarif</a:t>
            </a:r>
            <a:r>
              <a:rPr lang="en-US" dirty="0" smtClean="0"/>
              <a:t> </a:t>
            </a:r>
            <a:r>
              <a:rPr lang="en-US" dirty="0" err="1" smtClean="0"/>
              <a:t>obturatie</a:t>
            </a:r>
            <a:r>
              <a:rPr lang="en-US" dirty="0" smtClean="0"/>
              <a:t> </a:t>
            </a:r>
            <a:r>
              <a:rPr lang="en-US" dirty="0" err="1" smtClean="0"/>
              <a:t>clasa</a:t>
            </a:r>
            <a:r>
              <a:rPr lang="en-US" dirty="0" smtClean="0"/>
              <a:t> II-a cu </a:t>
            </a:r>
            <a:r>
              <a:rPr lang="en-US" dirty="0" err="1" smtClean="0"/>
              <a:t>compozit</a:t>
            </a:r>
            <a:r>
              <a:rPr lang="en-US" dirty="0" smtClean="0"/>
              <a:t> </a:t>
            </a:r>
            <a:r>
              <a:rPr lang="en-US" dirty="0" err="1" smtClean="0"/>
              <a:t>fotopolimerizabil</a:t>
            </a:r>
            <a:r>
              <a:rPr lang="en-US" dirty="0" smtClean="0">
                <a:solidFill>
                  <a:srgbClr val="C00000"/>
                </a:solidFill>
              </a:rPr>
              <a:t>(</a:t>
            </a:r>
            <a:r>
              <a:rPr lang="en-US" dirty="0" err="1" smtClean="0">
                <a:solidFill>
                  <a:srgbClr val="C00000"/>
                </a:solidFill>
              </a:rPr>
              <a:t>timp</a:t>
            </a:r>
            <a:r>
              <a:rPr lang="en-US" dirty="0" smtClean="0">
                <a:solidFill>
                  <a:srgbClr val="C00000"/>
                </a:solidFill>
              </a:rPr>
              <a:t> 45 min </a:t>
            </a:r>
            <a:r>
              <a:rPr lang="en-US" dirty="0" smtClean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8768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-</a:t>
            </a:r>
            <a:r>
              <a:rPr lang="en-US" dirty="0" err="1" smtClean="0"/>
              <a:t>cheltuieli</a:t>
            </a:r>
            <a:r>
              <a:rPr lang="en-US" dirty="0" smtClean="0"/>
              <a:t> </a:t>
            </a:r>
            <a:r>
              <a:rPr lang="en-US" dirty="0" err="1" smtClean="0"/>
              <a:t>indirecte</a:t>
            </a:r>
            <a:r>
              <a:rPr lang="en-US" dirty="0" smtClean="0"/>
              <a:t> ……………………………………23 </a:t>
            </a:r>
            <a:r>
              <a:rPr lang="en-US" dirty="0" err="1" smtClean="0"/>
              <a:t>ron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cons.,plan</a:t>
            </a:r>
            <a:r>
              <a:rPr lang="en-US" dirty="0" smtClean="0"/>
              <a:t> </a:t>
            </a:r>
            <a:r>
              <a:rPr lang="en-US" dirty="0" err="1" smtClean="0"/>
              <a:t>trat.,anestezie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C00000"/>
                </a:solidFill>
              </a:rPr>
              <a:t>timp</a:t>
            </a:r>
            <a:r>
              <a:rPr lang="en-US" dirty="0" smtClean="0">
                <a:solidFill>
                  <a:srgbClr val="C00000"/>
                </a:solidFill>
              </a:rPr>
              <a:t> 8 min </a:t>
            </a:r>
            <a:r>
              <a:rPr lang="en-US" dirty="0" smtClean="0"/>
              <a:t>)……….30 </a:t>
            </a:r>
            <a:r>
              <a:rPr lang="en-US" dirty="0" err="1" smtClean="0"/>
              <a:t>ron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 err="1" smtClean="0"/>
              <a:t>trusa</a:t>
            </a:r>
            <a:r>
              <a:rPr lang="en-US" dirty="0" smtClean="0"/>
              <a:t> , </a:t>
            </a:r>
            <a:r>
              <a:rPr lang="en-US" dirty="0" err="1" smtClean="0"/>
              <a:t>punga</a:t>
            </a:r>
            <a:r>
              <a:rPr lang="en-US" dirty="0" smtClean="0"/>
              <a:t> de </a:t>
            </a:r>
            <a:r>
              <a:rPr lang="en-US" dirty="0" err="1" smtClean="0"/>
              <a:t>sterilizare</a:t>
            </a:r>
            <a:r>
              <a:rPr lang="en-US" dirty="0" smtClean="0"/>
              <a:t>, </a:t>
            </a:r>
            <a:r>
              <a:rPr lang="en-US" dirty="0" err="1" smtClean="0"/>
              <a:t>pahar</a:t>
            </a:r>
            <a:r>
              <a:rPr lang="en-US" dirty="0" smtClean="0"/>
              <a:t>, </a:t>
            </a:r>
            <a:r>
              <a:rPr lang="en-US" dirty="0" err="1" smtClean="0"/>
              <a:t>baveta</a:t>
            </a:r>
            <a:r>
              <a:rPr lang="en-US" dirty="0" smtClean="0"/>
              <a:t>, ace de </a:t>
            </a:r>
            <a:r>
              <a:rPr lang="en-US" dirty="0" err="1" smtClean="0"/>
              <a:t>seringa</a:t>
            </a:r>
            <a:r>
              <a:rPr lang="en-US" dirty="0" smtClean="0"/>
              <a:t>, </a:t>
            </a:r>
            <a:r>
              <a:rPr lang="en-US" dirty="0" err="1" smtClean="0"/>
              <a:t>anestezic</a:t>
            </a:r>
            <a:r>
              <a:rPr lang="en-US" dirty="0" smtClean="0"/>
              <a:t> </a:t>
            </a:r>
            <a:r>
              <a:rPr lang="en-US" dirty="0" err="1" smtClean="0"/>
              <a:t>carpula</a:t>
            </a:r>
            <a:r>
              <a:rPr lang="en-US" dirty="0" smtClean="0"/>
              <a:t>, gel de </a:t>
            </a:r>
            <a:r>
              <a:rPr lang="en-US" dirty="0" err="1" smtClean="0"/>
              <a:t>anestezie</a:t>
            </a:r>
            <a:r>
              <a:rPr lang="en-US" dirty="0" smtClean="0"/>
              <a:t>)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pregatire</a:t>
            </a:r>
            <a:r>
              <a:rPr lang="en-US" dirty="0" smtClean="0"/>
              <a:t> </a:t>
            </a:r>
            <a:r>
              <a:rPr lang="en-US" dirty="0" err="1" smtClean="0"/>
              <a:t>cavitate</a:t>
            </a:r>
            <a:r>
              <a:rPr lang="en-US" dirty="0" smtClean="0"/>
              <a:t> ( </a:t>
            </a:r>
            <a:r>
              <a:rPr lang="en-US" dirty="0" err="1" smtClean="0">
                <a:solidFill>
                  <a:srgbClr val="C00000"/>
                </a:solidFill>
              </a:rPr>
              <a:t>timp</a:t>
            </a:r>
            <a:r>
              <a:rPr lang="en-US" dirty="0" smtClean="0">
                <a:solidFill>
                  <a:srgbClr val="C00000"/>
                </a:solidFill>
              </a:rPr>
              <a:t> 12 min </a:t>
            </a:r>
            <a:r>
              <a:rPr lang="en-US" dirty="0" smtClean="0"/>
              <a:t>)……………….35 </a:t>
            </a:r>
            <a:r>
              <a:rPr lang="en-US" dirty="0" err="1" smtClean="0"/>
              <a:t>ron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 err="1" smtClean="0"/>
              <a:t>freze</a:t>
            </a:r>
            <a:r>
              <a:rPr lang="en-US" dirty="0" smtClean="0"/>
              <a:t> de minim 3 </a:t>
            </a:r>
            <a:r>
              <a:rPr lang="en-US" dirty="0" err="1" smtClean="0"/>
              <a:t>tipuri</a:t>
            </a:r>
            <a:r>
              <a:rPr lang="en-US" dirty="0" smtClean="0"/>
              <a:t>)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reconstituire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(</a:t>
            </a:r>
            <a:r>
              <a:rPr lang="en-US" dirty="0" err="1" smtClean="0">
                <a:solidFill>
                  <a:srgbClr val="C00000"/>
                </a:solidFill>
              </a:rPr>
              <a:t>timp</a:t>
            </a:r>
            <a:r>
              <a:rPr lang="en-US" dirty="0" smtClean="0">
                <a:solidFill>
                  <a:srgbClr val="C00000"/>
                </a:solidFill>
              </a:rPr>
              <a:t> 15 min </a:t>
            </a:r>
            <a:r>
              <a:rPr lang="en-US" dirty="0" smtClean="0"/>
              <a:t>)……………………….35 </a:t>
            </a:r>
            <a:r>
              <a:rPr lang="en-US" dirty="0" err="1" smtClean="0"/>
              <a:t>ron</a:t>
            </a:r>
            <a:endParaRPr lang="en-US" dirty="0" smtClean="0"/>
          </a:p>
          <a:p>
            <a:r>
              <a:rPr lang="en-US" dirty="0" smtClean="0"/>
              <a:t>-</a:t>
            </a:r>
            <a:r>
              <a:rPr lang="en-US" dirty="0" err="1" smtClean="0"/>
              <a:t>lustruire</a:t>
            </a:r>
            <a:r>
              <a:rPr lang="en-US" dirty="0" smtClean="0"/>
              <a:t>   (</a:t>
            </a:r>
            <a:r>
              <a:rPr lang="en-US" dirty="0" err="1" smtClean="0">
                <a:solidFill>
                  <a:srgbClr val="C00000"/>
                </a:solidFill>
              </a:rPr>
              <a:t>timp</a:t>
            </a:r>
            <a:r>
              <a:rPr lang="en-US" dirty="0" smtClean="0">
                <a:solidFill>
                  <a:srgbClr val="C00000"/>
                </a:solidFill>
              </a:rPr>
              <a:t>  7 min </a:t>
            </a:r>
            <a:r>
              <a:rPr lang="en-US" dirty="0" smtClean="0"/>
              <a:t>)…………………………….20 </a:t>
            </a:r>
            <a:r>
              <a:rPr lang="en-US" dirty="0" err="1" smtClean="0"/>
              <a:t>ron</a:t>
            </a:r>
            <a:endParaRPr lang="en-US" dirty="0" smtClean="0"/>
          </a:p>
          <a:p>
            <a:r>
              <a:rPr lang="en-US" dirty="0" smtClean="0"/>
              <a:t>-</a:t>
            </a:r>
            <a:r>
              <a:rPr lang="en-US" dirty="0" err="1" smtClean="0"/>
              <a:t>discutii</a:t>
            </a:r>
            <a:r>
              <a:rPr lang="en-US" dirty="0" smtClean="0"/>
              <a:t> finale cu </a:t>
            </a:r>
            <a:r>
              <a:rPr lang="en-US" dirty="0" err="1" smtClean="0"/>
              <a:t>pacientul</a:t>
            </a:r>
            <a:r>
              <a:rPr lang="en-US" dirty="0" smtClean="0"/>
              <a:t> (</a:t>
            </a:r>
            <a:r>
              <a:rPr lang="en-US" dirty="0" err="1" smtClean="0">
                <a:solidFill>
                  <a:srgbClr val="C00000"/>
                </a:solidFill>
              </a:rPr>
              <a:t>timp</a:t>
            </a:r>
            <a:r>
              <a:rPr lang="en-US" dirty="0" smtClean="0">
                <a:solidFill>
                  <a:srgbClr val="C00000"/>
                </a:solidFill>
              </a:rPr>
              <a:t> 3 min 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err="1" smtClean="0"/>
              <a:t>TARIF</a:t>
            </a:r>
            <a:r>
              <a:rPr lang="en-US" dirty="0" smtClean="0"/>
              <a:t> TOTAL </a:t>
            </a:r>
            <a:r>
              <a:rPr lang="en-US" dirty="0" err="1" smtClean="0"/>
              <a:t>OBTURATIE</a:t>
            </a:r>
            <a:r>
              <a:rPr lang="en-US" dirty="0" smtClean="0"/>
              <a:t> </a:t>
            </a:r>
            <a:r>
              <a:rPr lang="en-US" dirty="0" err="1" smtClean="0"/>
              <a:t>CLASA</a:t>
            </a:r>
            <a:r>
              <a:rPr lang="en-US" dirty="0" smtClean="0"/>
              <a:t> II A…………143 RON.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7"/>
            <a:ext cx="8229600" cy="924712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Concluzii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Am </a:t>
            </a:r>
            <a:r>
              <a:rPr lang="en-US" dirty="0" err="1" smtClean="0"/>
              <a:t>dorit</a:t>
            </a:r>
            <a:r>
              <a:rPr lang="en-US" dirty="0" smtClean="0"/>
              <a:t> ca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aceasta</a:t>
            </a:r>
            <a:r>
              <a:rPr lang="en-US" dirty="0" smtClean="0"/>
              <a:t> </a:t>
            </a:r>
            <a:r>
              <a:rPr lang="en-US" dirty="0" err="1" smtClean="0"/>
              <a:t>expunere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 </a:t>
            </a:r>
            <a:r>
              <a:rPr lang="en-US" dirty="0" err="1" smtClean="0"/>
              <a:t>familiarizez</a:t>
            </a:r>
            <a:r>
              <a:rPr lang="en-US" dirty="0" smtClean="0"/>
              <a:t> </a:t>
            </a:r>
            <a:r>
              <a:rPr lang="en-US" dirty="0" err="1" smtClean="0"/>
              <a:t>putin</a:t>
            </a:r>
            <a:r>
              <a:rPr lang="en-US" dirty="0" smtClean="0"/>
              <a:t> cu </a:t>
            </a:r>
            <a:r>
              <a:rPr lang="en-US" dirty="0" err="1" smtClean="0"/>
              <a:t>informatii</a:t>
            </a:r>
            <a:r>
              <a:rPr lang="en-US" dirty="0" smtClean="0"/>
              <a:t> </a:t>
            </a:r>
            <a:r>
              <a:rPr lang="en-US" dirty="0" err="1" smtClean="0"/>
              <a:t>ce</a:t>
            </a:r>
            <a:r>
              <a:rPr lang="en-US" dirty="0" smtClean="0"/>
              <a:t> tin </a:t>
            </a:r>
            <a:r>
              <a:rPr lang="en-US" dirty="0" err="1" smtClean="0"/>
              <a:t>poate</a:t>
            </a:r>
            <a:r>
              <a:rPr lang="en-US" dirty="0" smtClean="0"/>
              <a:t> de </a:t>
            </a:r>
            <a:r>
              <a:rPr lang="en-US" dirty="0" err="1" smtClean="0"/>
              <a:t>contabilitate</a:t>
            </a:r>
            <a:r>
              <a:rPr lang="en-US" dirty="0" smtClean="0"/>
              <a:t>, nu de </a:t>
            </a:r>
            <a:r>
              <a:rPr lang="en-US" dirty="0" err="1" smtClean="0"/>
              <a:t>medicina</a:t>
            </a:r>
            <a:r>
              <a:rPr lang="en-US" dirty="0" smtClean="0"/>
              <a:t> , </a:t>
            </a:r>
            <a:r>
              <a:rPr lang="en-US" dirty="0" err="1" smtClean="0"/>
              <a:t>dar</a:t>
            </a:r>
            <a:r>
              <a:rPr lang="en-US" dirty="0" smtClean="0"/>
              <a:t> </a:t>
            </a:r>
            <a:r>
              <a:rPr lang="en-US" dirty="0" err="1" smtClean="0"/>
              <a:t>noi</a:t>
            </a:r>
            <a:r>
              <a:rPr lang="en-US" dirty="0" smtClean="0"/>
              <a:t> </a:t>
            </a:r>
            <a:r>
              <a:rPr lang="en-US" dirty="0" err="1" smtClean="0"/>
              <a:t>suntem</a:t>
            </a:r>
            <a:r>
              <a:rPr lang="en-US" dirty="0" smtClean="0"/>
              <a:t> </a:t>
            </a:r>
            <a:r>
              <a:rPr lang="en-US" dirty="0" err="1" smtClean="0"/>
              <a:t>cei</a:t>
            </a:r>
            <a:r>
              <a:rPr lang="en-US" dirty="0" smtClean="0"/>
              <a:t> care ne </a:t>
            </a:r>
            <a:r>
              <a:rPr lang="en-US" dirty="0" err="1" smtClean="0"/>
              <a:t>intocmim</a:t>
            </a:r>
            <a:r>
              <a:rPr lang="en-US" dirty="0" smtClean="0"/>
              <a:t> </a:t>
            </a:r>
            <a:r>
              <a:rPr lang="en-US" dirty="0" err="1" smtClean="0"/>
              <a:t>tarifele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prestatiile</a:t>
            </a:r>
            <a:r>
              <a:rPr lang="en-US" dirty="0" smtClean="0"/>
              <a:t> </a:t>
            </a:r>
            <a:r>
              <a:rPr lang="en-US" dirty="0" err="1" smtClean="0"/>
              <a:t>medicale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poate</a:t>
            </a:r>
            <a:r>
              <a:rPr lang="en-US" dirty="0" smtClean="0"/>
              <a:t> </a:t>
            </a:r>
            <a:r>
              <a:rPr lang="en-US" dirty="0" err="1" smtClean="0"/>
              <a:t>uitam</a:t>
            </a:r>
            <a:r>
              <a:rPr lang="en-US" dirty="0" smtClean="0"/>
              <a:t> </a:t>
            </a:r>
            <a:r>
              <a:rPr lang="en-US" dirty="0" err="1" smtClean="0"/>
              <a:t>deseori</a:t>
            </a:r>
            <a:r>
              <a:rPr lang="en-US" dirty="0" smtClean="0"/>
              <a:t> </a:t>
            </a:r>
            <a:r>
              <a:rPr lang="en-US" dirty="0" err="1" smtClean="0"/>
              <a:t>toate</a:t>
            </a:r>
            <a:r>
              <a:rPr lang="en-US" dirty="0" smtClean="0"/>
              <a:t> </a:t>
            </a:r>
            <a:r>
              <a:rPr lang="en-US" dirty="0" err="1" smtClean="0"/>
              <a:t>costurile</a:t>
            </a:r>
            <a:r>
              <a:rPr lang="en-US" dirty="0" smtClean="0"/>
              <a:t> care </a:t>
            </a:r>
            <a:r>
              <a:rPr lang="en-US" dirty="0" err="1" smtClean="0"/>
              <a:t>implica</a:t>
            </a:r>
            <a:r>
              <a:rPr lang="en-US" dirty="0" smtClean="0"/>
              <a:t> </a:t>
            </a:r>
            <a:r>
              <a:rPr lang="en-US" dirty="0" err="1" smtClean="0"/>
              <a:t>efectuarea</a:t>
            </a:r>
            <a:r>
              <a:rPr lang="en-US" dirty="0" smtClean="0"/>
              <a:t> </a:t>
            </a:r>
            <a:r>
              <a:rPr lang="en-US" dirty="0" err="1" smtClean="0"/>
              <a:t>unei</a:t>
            </a:r>
            <a:r>
              <a:rPr lang="en-US" dirty="0" smtClean="0"/>
              <a:t> </a:t>
            </a:r>
            <a:r>
              <a:rPr lang="en-US" dirty="0" err="1" smtClean="0"/>
              <a:t>manopere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In </a:t>
            </a:r>
            <a:r>
              <a:rPr lang="en-US" dirty="0" err="1" smtClean="0"/>
              <a:t>realitate</a:t>
            </a:r>
            <a:r>
              <a:rPr lang="en-US" dirty="0" smtClean="0"/>
              <a:t>  </a:t>
            </a:r>
            <a:r>
              <a:rPr lang="en-US" dirty="0" err="1" smtClean="0"/>
              <a:t>auzim</a:t>
            </a:r>
            <a:r>
              <a:rPr lang="en-US" dirty="0" smtClean="0"/>
              <a:t> de </a:t>
            </a:r>
            <a:r>
              <a:rPr lang="en-US" dirty="0" err="1" smtClean="0"/>
              <a:t>cabinete</a:t>
            </a:r>
            <a:r>
              <a:rPr lang="en-US" dirty="0" smtClean="0"/>
              <a:t> care </a:t>
            </a:r>
            <a:r>
              <a:rPr lang="en-US" dirty="0" err="1" smtClean="0"/>
              <a:t>practica</a:t>
            </a:r>
            <a:r>
              <a:rPr lang="en-US" dirty="0" smtClean="0"/>
              <a:t> </a:t>
            </a:r>
            <a:r>
              <a:rPr lang="en-US" dirty="0" err="1" smtClean="0"/>
              <a:t>preturi</a:t>
            </a:r>
            <a:r>
              <a:rPr lang="en-US" dirty="0" smtClean="0"/>
              <a:t> de 50 </a:t>
            </a:r>
            <a:r>
              <a:rPr lang="en-US" dirty="0" err="1" smtClean="0"/>
              <a:t>ron</a:t>
            </a:r>
            <a:r>
              <a:rPr lang="en-US" dirty="0" smtClean="0"/>
              <a:t> /</a:t>
            </a:r>
            <a:r>
              <a:rPr lang="en-US" dirty="0" err="1" smtClean="0"/>
              <a:t>obturatie</a:t>
            </a:r>
            <a:r>
              <a:rPr lang="en-US" dirty="0" smtClean="0"/>
              <a:t> , </a:t>
            </a:r>
            <a:r>
              <a:rPr lang="en-US" dirty="0" err="1" smtClean="0"/>
              <a:t>sau</a:t>
            </a:r>
            <a:r>
              <a:rPr lang="en-US" dirty="0" smtClean="0"/>
              <a:t> 35 </a:t>
            </a:r>
            <a:r>
              <a:rPr lang="en-US" dirty="0" err="1" smtClean="0"/>
              <a:t>ron</a:t>
            </a:r>
            <a:r>
              <a:rPr lang="en-US" dirty="0" smtClean="0"/>
              <a:t> / </a:t>
            </a:r>
            <a:r>
              <a:rPr lang="en-US" dirty="0" err="1" smtClean="0"/>
              <a:t>extractie</a:t>
            </a:r>
            <a:r>
              <a:rPr lang="en-US" dirty="0" smtClean="0"/>
              <a:t> .</a:t>
            </a:r>
          </a:p>
          <a:p>
            <a:r>
              <a:rPr lang="en-US" dirty="0" smtClean="0"/>
              <a:t>Este evident ca </a:t>
            </a:r>
            <a:r>
              <a:rPr lang="en-US" dirty="0" err="1" smtClean="0"/>
              <a:t>aceste</a:t>
            </a:r>
            <a:r>
              <a:rPr lang="en-US" dirty="0" smtClean="0"/>
              <a:t> </a:t>
            </a:r>
            <a:r>
              <a:rPr lang="en-US" dirty="0" err="1" smtClean="0"/>
              <a:t>cabinete</a:t>
            </a:r>
            <a:r>
              <a:rPr lang="en-US" dirty="0" smtClean="0"/>
              <a:t> nu </a:t>
            </a:r>
            <a:r>
              <a:rPr lang="en-US" dirty="0" err="1" smtClean="0"/>
              <a:t>respecta</a:t>
            </a:r>
            <a:r>
              <a:rPr lang="en-US" dirty="0" smtClean="0"/>
              <a:t> </a:t>
            </a:r>
            <a:r>
              <a:rPr lang="en-US" dirty="0" err="1" smtClean="0"/>
              <a:t>dotarea</a:t>
            </a:r>
            <a:r>
              <a:rPr lang="en-US" dirty="0" smtClean="0"/>
              <a:t> minim </a:t>
            </a:r>
            <a:r>
              <a:rPr lang="en-US" dirty="0" err="1" smtClean="0"/>
              <a:t>necesara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o </a:t>
            </a:r>
            <a:r>
              <a:rPr lang="en-US" dirty="0" err="1" smtClean="0"/>
              <a:t>manopera</a:t>
            </a:r>
            <a:r>
              <a:rPr lang="en-US" dirty="0" smtClean="0"/>
              <a:t> </a:t>
            </a:r>
            <a:r>
              <a:rPr lang="en-US" dirty="0" err="1" smtClean="0"/>
              <a:t>corecta</a:t>
            </a:r>
            <a:r>
              <a:rPr lang="en-US" dirty="0" smtClean="0"/>
              <a:t> .</a:t>
            </a:r>
          </a:p>
          <a:p>
            <a:r>
              <a:rPr lang="en-US" b="1" u="sng" dirty="0" err="1" smtClean="0">
                <a:solidFill>
                  <a:srgbClr val="C00000"/>
                </a:solidFill>
              </a:rPr>
              <a:t>Va</a:t>
            </a:r>
            <a:r>
              <a:rPr lang="en-US" b="1" u="sng" dirty="0" smtClean="0">
                <a:solidFill>
                  <a:srgbClr val="C00000"/>
                </a:solidFill>
              </a:rPr>
              <a:t> </a:t>
            </a:r>
            <a:r>
              <a:rPr lang="en-US" b="1" u="sng" dirty="0" err="1" smtClean="0">
                <a:solidFill>
                  <a:srgbClr val="C00000"/>
                </a:solidFill>
              </a:rPr>
              <a:t>doresc</a:t>
            </a:r>
            <a:r>
              <a:rPr lang="en-US" b="1" u="sng" dirty="0" smtClean="0">
                <a:solidFill>
                  <a:srgbClr val="C00000"/>
                </a:solidFill>
              </a:rPr>
              <a:t> </a:t>
            </a:r>
            <a:r>
              <a:rPr lang="en-US" b="1" u="sng" dirty="0" err="1" smtClean="0">
                <a:solidFill>
                  <a:srgbClr val="C00000"/>
                </a:solidFill>
              </a:rPr>
              <a:t>mult</a:t>
            </a:r>
            <a:r>
              <a:rPr lang="en-US" b="1" u="sng" dirty="0" smtClean="0">
                <a:solidFill>
                  <a:srgbClr val="C00000"/>
                </a:solidFill>
              </a:rPr>
              <a:t> </a:t>
            </a:r>
            <a:r>
              <a:rPr lang="en-US" b="1" u="sng" dirty="0" err="1" smtClean="0">
                <a:solidFill>
                  <a:srgbClr val="C00000"/>
                </a:solidFill>
              </a:rPr>
              <a:t>succes</a:t>
            </a:r>
            <a:r>
              <a:rPr lang="en-US" b="1" u="sng" dirty="0" smtClean="0">
                <a:solidFill>
                  <a:srgbClr val="C00000"/>
                </a:solidFill>
              </a:rPr>
              <a:t> in </a:t>
            </a:r>
            <a:r>
              <a:rPr lang="en-US" b="1" u="sng" dirty="0" err="1" smtClean="0">
                <a:solidFill>
                  <a:srgbClr val="C00000"/>
                </a:solidFill>
              </a:rPr>
              <a:t>intocmirea</a:t>
            </a:r>
            <a:r>
              <a:rPr lang="en-US" b="1" u="sng" dirty="0" smtClean="0">
                <a:solidFill>
                  <a:srgbClr val="C00000"/>
                </a:solidFill>
              </a:rPr>
              <a:t> </a:t>
            </a:r>
            <a:r>
              <a:rPr lang="en-US" b="1" u="sng" dirty="0" err="1" smtClean="0">
                <a:solidFill>
                  <a:srgbClr val="C00000"/>
                </a:solidFill>
              </a:rPr>
              <a:t>tarifelor</a:t>
            </a:r>
            <a:r>
              <a:rPr lang="en-US" b="1" u="sng" dirty="0" smtClean="0">
                <a:solidFill>
                  <a:srgbClr val="C00000"/>
                </a:solidFill>
              </a:rPr>
              <a:t> </a:t>
            </a:r>
            <a:r>
              <a:rPr lang="en-US" b="1" u="sng" dirty="0" err="1" smtClean="0">
                <a:solidFill>
                  <a:srgbClr val="C00000"/>
                </a:solidFill>
              </a:rPr>
              <a:t>practicate</a:t>
            </a:r>
            <a:r>
              <a:rPr lang="en-US" b="1" u="sng" dirty="0" smtClean="0">
                <a:solidFill>
                  <a:srgbClr val="C00000"/>
                </a:solidFill>
              </a:rPr>
              <a:t> in </a:t>
            </a:r>
            <a:r>
              <a:rPr lang="en-US" b="1" u="sng" dirty="0" err="1" smtClean="0">
                <a:solidFill>
                  <a:srgbClr val="C00000"/>
                </a:solidFill>
              </a:rPr>
              <a:t>cabinetele</a:t>
            </a:r>
            <a:r>
              <a:rPr lang="en-US" b="1" u="sng" dirty="0" smtClean="0">
                <a:solidFill>
                  <a:srgbClr val="C00000"/>
                </a:solidFill>
              </a:rPr>
              <a:t> </a:t>
            </a:r>
            <a:r>
              <a:rPr lang="en-US" b="1" u="sng" dirty="0" err="1" smtClean="0">
                <a:solidFill>
                  <a:srgbClr val="C00000"/>
                </a:solidFill>
              </a:rPr>
              <a:t>dvs</a:t>
            </a:r>
            <a:r>
              <a:rPr lang="en-US" b="1" u="sng" dirty="0" smtClean="0">
                <a:solidFill>
                  <a:srgbClr val="C00000"/>
                </a:solidFill>
              </a:rPr>
              <a:t>.</a:t>
            </a:r>
          </a:p>
          <a:p>
            <a:r>
              <a:rPr lang="en-US" sz="1400" dirty="0" smtClean="0"/>
              <a:t>Material </a:t>
            </a:r>
            <a:r>
              <a:rPr lang="en-US" sz="1400" dirty="0" err="1" smtClean="0"/>
              <a:t>realizat</a:t>
            </a:r>
            <a:r>
              <a:rPr lang="en-US" sz="1400" dirty="0" smtClean="0"/>
              <a:t> de dr. Adina </a:t>
            </a:r>
            <a:r>
              <a:rPr lang="en-US" sz="1400" dirty="0" err="1" smtClean="0"/>
              <a:t>Tucudean</a:t>
            </a:r>
            <a:endParaRPr lang="en-US" sz="1400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1613</TotalTime>
  <Words>833</Words>
  <Application>Microsoft Office PowerPoint</Application>
  <PresentationFormat>On-screen Show (4:3)</PresentationFormat>
  <Paragraphs>92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  </vt:lpstr>
      <vt:lpstr>Infiintare  firma ( S.R.L, C.M.I.)</vt:lpstr>
      <vt:lpstr>Costuri de intretinere </vt:lpstr>
      <vt:lpstr>Pret /manopera </vt:lpstr>
      <vt:lpstr>Tarif obturatie clasa II-a cu compozit fotopolimerizabil(timp 45 min )</vt:lpstr>
      <vt:lpstr>Concluzii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Spartan</dc:creator>
  <cp:lastModifiedBy>Spartan</cp:lastModifiedBy>
  <cp:revision>24</cp:revision>
  <dcterms:created xsi:type="dcterms:W3CDTF">2011-04-30T00:34:48Z</dcterms:created>
  <dcterms:modified xsi:type="dcterms:W3CDTF">2012-07-25T18:00:20Z</dcterms:modified>
</cp:coreProperties>
</file>